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9"/>
  </p:notesMasterIdLst>
  <p:handoutMasterIdLst>
    <p:handoutMasterId r:id="rId70"/>
  </p:handoutMasterIdLst>
  <p:sldIdLst>
    <p:sldId id="256" r:id="rId2"/>
    <p:sldId id="1294" r:id="rId3"/>
    <p:sldId id="1269" r:id="rId4"/>
    <p:sldId id="1307" r:id="rId5"/>
    <p:sldId id="1308" r:id="rId6"/>
    <p:sldId id="1332" r:id="rId7"/>
    <p:sldId id="1312" r:id="rId8"/>
    <p:sldId id="1334" r:id="rId9"/>
    <p:sldId id="1377" r:id="rId10"/>
    <p:sldId id="1328" r:id="rId11"/>
    <p:sldId id="1327" r:id="rId12"/>
    <p:sldId id="1330" r:id="rId13"/>
    <p:sldId id="1378" r:id="rId14"/>
    <p:sldId id="1379" r:id="rId15"/>
    <p:sldId id="1380" r:id="rId16"/>
    <p:sldId id="1381" r:id="rId17"/>
    <p:sldId id="1382" r:id="rId18"/>
    <p:sldId id="1383" r:id="rId19"/>
    <p:sldId id="1366" r:id="rId20"/>
    <p:sldId id="1367" r:id="rId21"/>
    <p:sldId id="1314" r:id="rId22"/>
    <p:sldId id="1343" r:id="rId23"/>
    <p:sldId id="1316" r:id="rId24"/>
    <p:sldId id="1372" r:id="rId25"/>
    <p:sldId id="1389" r:id="rId26"/>
    <p:sldId id="1315" r:id="rId27"/>
    <p:sldId id="1336" r:id="rId28"/>
    <p:sldId id="1337" r:id="rId29"/>
    <p:sldId id="1376" r:id="rId30"/>
    <p:sldId id="1338" r:id="rId31"/>
    <p:sldId id="1339" r:id="rId32"/>
    <p:sldId id="1340" r:id="rId33"/>
    <p:sldId id="1341" r:id="rId34"/>
    <p:sldId id="1342" r:id="rId35"/>
    <p:sldId id="1348" r:id="rId36"/>
    <p:sldId id="1344" r:id="rId37"/>
    <p:sldId id="1384" r:id="rId38"/>
    <p:sldId id="1347" r:id="rId39"/>
    <p:sldId id="1346" r:id="rId40"/>
    <p:sldId id="1360" r:id="rId41"/>
    <p:sldId id="1359" r:id="rId42"/>
    <p:sldId id="1349" r:id="rId43"/>
    <p:sldId id="1368" r:id="rId44"/>
    <p:sldId id="1369" r:id="rId45"/>
    <p:sldId id="1370" r:id="rId46"/>
    <p:sldId id="1350" r:id="rId47"/>
    <p:sldId id="1353" r:id="rId48"/>
    <p:sldId id="1354" r:id="rId49"/>
    <p:sldId id="1355" r:id="rId50"/>
    <p:sldId id="1356" r:id="rId51"/>
    <p:sldId id="1357" r:id="rId52"/>
    <p:sldId id="1358" r:id="rId53"/>
    <p:sldId id="1351" r:id="rId54"/>
    <p:sldId id="1352" r:id="rId55"/>
    <p:sldId id="1361" r:id="rId56"/>
    <p:sldId id="1362" r:id="rId57"/>
    <p:sldId id="1363" r:id="rId58"/>
    <p:sldId id="1364" r:id="rId59"/>
    <p:sldId id="1385" r:id="rId60"/>
    <p:sldId id="1386" r:id="rId61"/>
    <p:sldId id="1365" r:id="rId62"/>
    <p:sldId id="1387" r:id="rId63"/>
    <p:sldId id="1388" r:id="rId64"/>
    <p:sldId id="1371" r:id="rId65"/>
    <p:sldId id="1319" r:id="rId66"/>
    <p:sldId id="1324" r:id="rId67"/>
    <p:sldId id="1284" r:id="rId68"/>
  </p:sldIdLst>
  <p:sldSz cx="12192000" cy="6858000"/>
  <p:notesSz cx="6797675" cy="987425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7" autoAdjust="0"/>
    <p:restoredTop sz="88398" autoAdjust="0"/>
  </p:normalViewPr>
  <p:slideViewPr>
    <p:cSldViewPr snapToGrid="0">
      <p:cViewPr varScale="1">
        <p:scale>
          <a:sx n="64" d="100"/>
          <a:sy n="64" d="100"/>
        </p:scale>
        <p:origin x="-1026" y="-102"/>
      </p:cViewPr>
      <p:guideLst>
        <p:guide orient="horz" pos="2160"/>
        <p:guide pos="3840"/>
      </p:guideLst>
    </p:cSldViewPr>
  </p:slideViewPr>
  <p:outlineViewPr>
    <p:cViewPr>
      <p:scale>
        <a:sx n="33" d="100"/>
        <a:sy n="33" d="100"/>
      </p:scale>
      <p:origin x="0" y="-18324"/>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FD7FE7-9AF1-432F-93D7-6401C165F95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6D6EC182-1566-48FE-A7C1-8096AE292FE0}">
      <dgm:prSet phldrT="[Text]"/>
      <dgm:spPr/>
      <dgm:t>
        <a:bodyPr/>
        <a:lstStyle/>
        <a:p>
          <a:r>
            <a:rPr lang="en-US" dirty="0"/>
            <a:t>SQL</a:t>
          </a:r>
          <a:endParaRPr lang="en-IN" dirty="0"/>
        </a:p>
      </dgm:t>
    </dgm:pt>
    <dgm:pt modelId="{1D826094-02A8-4641-87C5-A8E168D153B4}" type="parTrans" cxnId="{E1E524CF-DD5C-4877-86AE-B1655515DA2D}">
      <dgm:prSet/>
      <dgm:spPr/>
      <dgm:t>
        <a:bodyPr/>
        <a:lstStyle/>
        <a:p>
          <a:endParaRPr lang="en-IN"/>
        </a:p>
      </dgm:t>
    </dgm:pt>
    <dgm:pt modelId="{2DAE6579-8983-4D47-97D6-73B9788351DF}" type="sibTrans" cxnId="{E1E524CF-DD5C-4877-86AE-B1655515DA2D}">
      <dgm:prSet/>
      <dgm:spPr/>
      <dgm:t>
        <a:bodyPr/>
        <a:lstStyle/>
        <a:p>
          <a:endParaRPr lang="en-IN"/>
        </a:p>
      </dgm:t>
    </dgm:pt>
    <dgm:pt modelId="{5BF654CF-F838-42F4-BDD9-A4C4C8E23423}">
      <dgm:prSet phldrT="[Text]"/>
      <dgm:spPr/>
      <dgm:t>
        <a:bodyPr/>
        <a:lstStyle/>
        <a:p>
          <a:r>
            <a:rPr lang="en-US" dirty="0"/>
            <a:t>Data Definition Language</a:t>
          </a:r>
          <a:endParaRPr lang="en-IN" dirty="0"/>
        </a:p>
      </dgm:t>
    </dgm:pt>
    <dgm:pt modelId="{F6EF6F6B-55BC-4FE0-B3C7-4048AD782A6B}" type="parTrans" cxnId="{2FE570FB-B254-4FDA-A596-448D793488FC}">
      <dgm:prSet/>
      <dgm:spPr/>
      <dgm:t>
        <a:bodyPr/>
        <a:lstStyle/>
        <a:p>
          <a:endParaRPr lang="en-IN"/>
        </a:p>
      </dgm:t>
    </dgm:pt>
    <dgm:pt modelId="{9A57621F-1EE2-471D-A2F9-98BFFF9BDFC1}" type="sibTrans" cxnId="{2FE570FB-B254-4FDA-A596-448D793488FC}">
      <dgm:prSet/>
      <dgm:spPr/>
      <dgm:t>
        <a:bodyPr/>
        <a:lstStyle/>
        <a:p>
          <a:endParaRPr lang="en-IN"/>
        </a:p>
      </dgm:t>
    </dgm:pt>
    <dgm:pt modelId="{EB931A02-DEEC-458F-A700-9107FC93A724}">
      <dgm:prSet phldrT="[Text]"/>
      <dgm:spPr/>
      <dgm:t>
        <a:bodyPr/>
        <a:lstStyle/>
        <a:p>
          <a:r>
            <a:rPr lang="en-US" dirty="0"/>
            <a:t>Data Manipulation Language</a:t>
          </a:r>
          <a:endParaRPr lang="en-IN" dirty="0"/>
        </a:p>
      </dgm:t>
    </dgm:pt>
    <dgm:pt modelId="{DC7D853B-736C-46D1-B49B-6F382F6D858E}" type="parTrans" cxnId="{A5B3ED9F-B556-4796-A85A-2F220ECC247C}">
      <dgm:prSet/>
      <dgm:spPr/>
      <dgm:t>
        <a:bodyPr/>
        <a:lstStyle/>
        <a:p>
          <a:endParaRPr lang="en-IN"/>
        </a:p>
      </dgm:t>
    </dgm:pt>
    <dgm:pt modelId="{343133EC-37C9-4D47-8A1F-0B89D9D2E2FD}" type="sibTrans" cxnId="{A5B3ED9F-B556-4796-A85A-2F220ECC247C}">
      <dgm:prSet/>
      <dgm:spPr/>
      <dgm:t>
        <a:bodyPr/>
        <a:lstStyle/>
        <a:p>
          <a:endParaRPr lang="en-IN"/>
        </a:p>
      </dgm:t>
    </dgm:pt>
    <dgm:pt modelId="{41FA2EC2-C9D2-4A7C-B6B5-5CF653056B9A}" type="pres">
      <dgm:prSet presAssocID="{8CFD7FE7-9AF1-432F-93D7-6401C165F952}" presName="hierChild1" presStyleCnt="0">
        <dgm:presLayoutVars>
          <dgm:orgChart val="1"/>
          <dgm:chPref val="1"/>
          <dgm:dir/>
          <dgm:animOne val="branch"/>
          <dgm:animLvl val="lvl"/>
          <dgm:resizeHandles/>
        </dgm:presLayoutVars>
      </dgm:prSet>
      <dgm:spPr/>
      <dgm:t>
        <a:bodyPr/>
        <a:lstStyle/>
        <a:p>
          <a:endParaRPr lang="en-US"/>
        </a:p>
      </dgm:t>
    </dgm:pt>
    <dgm:pt modelId="{7CF6319B-C202-4B5F-ACD7-BE21EA84ADFE}" type="pres">
      <dgm:prSet presAssocID="{6D6EC182-1566-48FE-A7C1-8096AE292FE0}" presName="hierRoot1" presStyleCnt="0">
        <dgm:presLayoutVars>
          <dgm:hierBranch val="init"/>
        </dgm:presLayoutVars>
      </dgm:prSet>
      <dgm:spPr/>
    </dgm:pt>
    <dgm:pt modelId="{AB4EF1F0-8814-4918-ADE5-8060B2B6FB7C}" type="pres">
      <dgm:prSet presAssocID="{6D6EC182-1566-48FE-A7C1-8096AE292FE0}" presName="rootComposite1" presStyleCnt="0"/>
      <dgm:spPr/>
    </dgm:pt>
    <dgm:pt modelId="{6B78CB0B-90D5-4ACE-8F19-01C31A62246D}" type="pres">
      <dgm:prSet presAssocID="{6D6EC182-1566-48FE-A7C1-8096AE292FE0}" presName="rootText1" presStyleLbl="node0" presStyleIdx="0" presStyleCnt="1" custScaleY="51939">
        <dgm:presLayoutVars>
          <dgm:chPref val="3"/>
        </dgm:presLayoutVars>
      </dgm:prSet>
      <dgm:spPr/>
      <dgm:t>
        <a:bodyPr/>
        <a:lstStyle/>
        <a:p>
          <a:endParaRPr lang="en-US"/>
        </a:p>
      </dgm:t>
    </dgm:pt>
    <dgm:pt modelId="{EB556477-029D-4A95-84F3-284046DEA1DC}" type="pres">
      <dgm:prSet presAssocID="{6D6EC182-1566-48FE-A7C1-8096AE292FE0}" presName="rootConnector1" presStyleLbl="node1" presStyleIdx="0" presStyleCnt="0"/>
      <dgm:spPr/>
      <dgm:t>
        <a:bodyPr/>
        <a:lstStyle/>
        <a:p>
          <a:endParaRPr lang="en-US"/>
        </a:p>
      </dgm:t>
    </dgm:pt>
    <dgm:pt modelId="{28604C41-1C8C-4E9C-9E16-ED5AE1B988A2}" type="pres">
      <dgm:prSet presAssocID="{6D6EC182-1566-48FE-A7C1-8096AE292FE0}" presName="hierChild2" presStyleCnt="0"/>
      <dgm:spPr/>
    </dgm:pt>
    <dgm:pt modelId="{08A83C52-463E-4146-AF50-05B72A625E14}" type="pres">
      <dgm:prSet presAssocID="{F6EF6F6B-55BC-4FE0-B3C7-4048AD782A6B}" presName="Name37" presStyleLbl="parChTrans1D2" presStyleIdx="0" presStyleCnt="2"/>
      <dgm:spPr/>
      <dgm:t>
        <a:bodyPr/>
        <a:lstStyle/>
        <a:p>
          <a:endParaRPr lang="en-US"/>
        </a:p>
      </dgm:t>
    </dgm:pt>
    <dgm:pt modelId="{32D7449E-4C2C-4AF6-881F-04A6C682F3EA}" type="pres">
      <dgm:prSet presAssocID="{5BF654CF-F838-42F4-BDD9-A4C4C8E23423}" presName="hierRoot2" presStyleCnt="0">
        <dgm:presLayoutVars>
          <dgm:hierBranch val="init"/>
        </dgm:presLayoutVars>
      </dgm:prSet>
      <dgm:spPr/>
    </dgm:pt>
    <dgm:pt modelId="{0904ED8F-CEFD-4B10-9978-F4625823605D}" type="pres">
      <dgm:prSet presAssocID="{5BF654CF-F838-42F4-BDD9-A4C4C8E23423}" presName="rootComposite" presStyleCnt="0"/>
      <dgm:spPr/>
    </dgm:pt>
    <dgm:pt modelId="{3009ECAF-8E5A-42EC-93B2-ACB5F2C8CF65}" type="pres">
      <dgm:prSet presAssocID="{5BF654CF-F838-42F4-BDD9-A4C4C8E23423}" presName="rootText" presStyleLbl="node2" presStyleIdx="0" presStyleCnt="2" custScaleX="139964" custScaleY="36829" custLinFactNeighborY="-661">
        <dgm:presLayoutVars>
          <dgm:chPref val="3"/>
        </dgm:presLayoutVars>
      </dgm:prSet>
      <dgm:spPr/>
      <dgm:t>
        <a:bodyPr/>
        <a:lstStyle/>
        <a:p>
          <a:endParaRPr lang="en-US"/>
        </a:p>
      </dgm:t>
    </dgm:pt>
    <dgm:pt modelId="{F87D48AD-82AC-4206-A1C2-9E76EACAD031}" type="pres">
      <dgm:prSet presAssocID="{5BF654CF-F838-42F4-BDD9-A4C4C8E23423}" presName="rootConnector" presStyleLbl="node2" presStyleIdx="0" presStyleCnt="2"/>
      <dgm:spPr/>
      <dgm:t>
        <a:bodyPr/>
        <a:lstStyle/>
        <a:p>
          <a:endParaRPr lang="en-US"/>
        </a:p>
      </dgm:t>
    </dgm:pt>
    <dgm:pt modelId="{E0B9E742-B6D9-4311-9AE5-0607DB0446C1}" type="pres">
      <dgm:prSet presAssocID="{5BF654CF-F838-42F4-BDD9-A4C4C8E23423}" presName="hierChild4" presStyleCnt="0"/>
      <dgm:spPr/>
    </dgm:pt>
    <dgm:pt modelId="{D6B2CF6D-04B0-42D1-B58B-738376CDB1E5}" type="pres">
      <dgm:prSet presAssocID="{5BF654CF-F838-42F4-BDD9-A4C4C8E23423}" presName="hierChild5" presStyleCnt="0"/>
      <dgm:spPr/>
    </dgm:pt>
    <dgm:pt modelId="{3D536D6D-3BD0-4866-9C6A-F9B5BF05C721}" type="pres">
      <dgm:prSet presAssocID="{DC7D853B-736C-46D1-B49B-6F382F6D858E}" presName="Name37" presStyleLbl="parChTrans1D2" presStyleIdx="1" presStyleCnt="2"/>
      <dgm:spPr/>
      <dgm:t>
        <a:bodyPr/>
        <a:lstStyle/>
        <a:p>
          <a:endParaRPr lang="en-US"/>
        </a:p>
      </dgm:t>
    </dgm:pt>
    <dgm:pt modelId="{8904FE10-B666-4FC2-AFC8-88694A34CB33}" type="pres">
      <dgm:prSet presAssocID="{EB931A02-DEEC-458F-A700-9107FC93A724}" presName="hierRoot2" presStyleCnt="0">
        <dgm:presLayoutVars>
          <dgm:hierBranch val="init"/>
        </dgm:presLayoutVars>
      </dgm:prSet>
      <dgm:spPr/>
    </dgm:pt>
    <dgm:pt modelId="{FB4EA20A-C1A6-49F8-93B7-B7BD0235EF82}" type="pres">
      <dgm:prSet presAssocID="{EB931A02-DEEC-458F-A700-9107FC93A724}" presName="rootComposite" presStyleCnt="0"/>
      <dgm:spPr/>
    </dgm:pt>
    <dgm:pt modelId="{D4D0345F-F1CE-4DA1-991D-81C7F2C5F9DE}" type="pres">
      <dgm:prSet presAssocID="{EB931A02-DEEC-458F-A700-9107FC93A724}" presName="rootText" presStyleLbl="node2" presStyleIdx="1" presStyleCnt="2" custScaleX="120322" custScaleY="34242">
        <dgm:presLayoutVars>
          <dgm:chPref val="3"/>
        </dgm:presLayoutVars>
      </dgm:prSet>
      <dgm:spPr/>
      <dgm:t>
        <a:bodyPr/>
        <a:lstStyle/>
        <a:p>
          <a:endParaRPr lang="en-US"/>
        </a:p>
      </dgm:t>
    </dgm:pt>
    <dgm:pt modelId="{8C55A614-CC42-4870-8AAF-149089A4544F}" type="pres">
      <dgm:prSet presAssocID="{EB931A02-DEEC-458F-A700-9107FC93A724}" presName="rootConnector" presStyleLbl="node2" presStyleIdx="1" presStyleCnt="2"/>
      <dgm:spPr/>
      <dgm:t>
        <a:bodyPr/>
        <a:lstStyle/>
        <a:p>
          <a:endParaRPr lang="en-US"/>
        </a:p>
      </dgm:t>
    </dgm:pt>
    <dgm:pt modelId="{4AEB9D7C-E840-478D-BC5E-DD0B3F8FE6C2}" type="pres">
      <dgm:prSet presAssocID="{EB931A02-DEEC-458F-A700-9107FC93A724}" presName="hierChild4" presStyleCnt="0"/>
      <dgm:spPr/>
    </dgm:pt>
    <dgm:pt modelId="{8D4AE0F5-1996-4FCE-8CE5-AF127ED9EBBD}" type="pres">
      <dgm:prSet presAssocID="{EB931A02-DEEC-458F-A700-9107FC93A724}" presName="hierChild5" presStyleCnt="0"/>
      <dgm:spPr/>
    </dgm:pt>
    <dgm:pt modelId="{EE843B5E-9B52-4A4F-BD5A-94724594F91C}" type="pres">
      <dgm:prSet presAssocID="{6D6EC182-1566-48FE-A7C1-8096AE292FE0}" presName="hierChild3" presStyleCnt="0"/>
      <dgm:spPr/>
    </dgm:pt>
  </dgm:ptLst>
  <dgm:cxnLst>
    <dgm:cxn modelId="{2D71A423-7771-453D-9602-EA1719C513FB}" type="presOf" srcId="{5BF654CF-F838-42F4-BDD9-A4C4C8E23423}" destId="{3009ECAF-8E5A-42EC-93B2-ACB5F2C8CF65}" srcOrd="0" destOrd="0" presId="urn:microsoft.com/office/officeart/2005/8/layout/orgChart1"/>
    <dgm:cxn modelId="{E1E524CF-DD5C-4877-86AE-B1655515DA2D}" srcId="{8CFD7FE7-9AF1-432F-93D7-6401C165F952}" destId="{6D6EC182-1566-48FE-A7C1-8096AE292FE0}" srcOrd="0" destOrd="0" parTransId="{1D826094-02A8-4641-87C5-A8E168D153B4}" sibTransId="{2DAE6579-8983-4D47-97D6-73B9788351DF}"/>
    <dgm:cxn modelId="{4CB65A1C-6064-4C51-A674-1AF73EA8E27F}" type="presOf" srcId="{F6EF6F6B-55BC-4FE0-B3C7-4048AD782A6B}" destId="{08A83C52-463E-4146-AF50-05B72A625E14}" srcOrd="0" destOrd="0" presId="urn:microsoft.com/office/officeart/2005/8/layout/orgChart1"/>
    <dgm:cxn modelId="{CC5A9292-5CC7-437B-BD75-4489B82FB93A}" type="presOf" srcId="{8CFD7FE7-9AF1-432F-93D7-6401C165F952}" destId="{41FA2EC2-C9D2-4A7C-B6B5-5CF653056B9A}" srcOrd="0" destOrd="0" presId="urn:microsoft.com/office/officeart/2005/8/layout/orgChart1"/>
    <dgm:cxn modelId="{2FE570FB-B254-4FDA-A596-448D793488FC}" srcId="{6D6EC182-1566-48FE-A7C1-8096AE292FE0}" destId="{5BF654CF-F838-42F4-BDD9-A4C4C8E23423}" srcOrd="0" destOrd="0" parTransId="{F6EF6F6B-55BC-4FE0-B3C7-4048AD782A6B}" sibTransId="{9A57621F-1EE2-471D-A2F9-98BFFF9BDFC1}"/>
    <dgm:cxn modelId="{8783A527-1871-4B3E-AA75-BAF129762F27}" type="presOf" srcId="{EB931A02-DEEC-458F-A700-9107FC93A724}" destId="{D4D0345F-F1CE-4DA1-991D-81C7F2C5F9DE}" srcOrd="0" destOrd="0" presId="urn:microsoft.com/office/officeart/2005/8/layout/orgChart1"/>
    <dgm:cxn modelId="{6436C194-81CA-4050-B00B-C09380DEF916}" type="presOf" srcId="{EB931A02-DEEC-458F-A700-9107FC93A724}" destId="{8C55A614-CC42-4870-8AAF-149089A4544F}" srcOrd="1" destOrd="0" presId="urn:microsoft.com/office/officeart/2005/8/layout/orgChart1"/>
    <dgm:cxn modelId="{9FB787FF-313A-47AD-8650-D39D7376F66D}" type="presOf" srcId="{5BF654CF-F838-42F4-BDD9-A4C4C8E23423}" destId="{F87D48AD-82AC-4206-A1C2-9E76EACAD031}" srcOrd="1" destOrd="0" presId="urn:microsoft.com/office/officeart/2005/8/layout/orgChart1"/>
    <dgm:cxn modelId="{CB7F8BC2-0C54-447B-A162-42AE5F7E128A}" type="presOf" srcId="{6D6EC182-1566-48FE-A7C1-8096AE292FE0}" destId="{6B78CB0B-90D5-4ACE-8F19-01C31A62246D}" srcOrd="0" destOrd="0" presId="urn:microsoft.com/office/officeart/2005/8/layout/orgChart1"/>
    <dgm:cxn modelId="{A5B3ED9F-B556-4796-A85A-2F220ECC247C}" srcId="{6D6EC182-1566-48FE-A7C1-8096AE292FE0}" destId="{EB931A02-DEEC-458F-A700-9107FC93A724}" srcOrd="1" destOrd="0" parTransId="{DC7D853B-736C-46D1-B49B-6F382F6D858E}" sibTransId="{343133EC-37C9-4D47-8A1F-0B89D9D2E2FD}"/>
    <dgm:cxn modelId="{3EBA094A-E79B-44E1-956E-7B2FB8641214}" type="presOf" srcId="{DC7D853B-736C-46D1-B49B-6F382F6D858E}" destId="{3D536D6D-3BD0-4866-9C6A-F9B5BF05C721}" srcOrd="0" destOrd="0" presId="urn:microsoft.com/office/officeart/2005/8/layout/orgChart1"/>
    <dgm:cxn modelId="{6A861995-0F88-40A4-BDD4-D3FFF5726C3E}" type="presOf" srcId="{6D6EC182-1566-48FE-A7C1-8096AE292FE0}" destId="{EB556477-029D-4A95-84F3-284046DEA1DC}" srcOrd="1" destOrd="0" presId="urn:microsoft.com/office/officeart/2005/8/layout/orgChart1"/>
    <dgm:cxn modelId="{98DE503A-63FA-4491-B190-DBC8804CE177}" type="presParOf" srcId="{41FA2EC2-C9D2-4A7C-B6B5-5CF653056B9A}" destId="{7CF6319B-C202-4B5F-ACD7-BE21EA84ADFE}" srcOrd="0" destOrd="0" presId="urn:microsoft.com/office/officeart/2005/8/layout/orgChart1"/>
    <dgm:cxn modelId="{92A4745C-3275-4E5D-A9B5-A2053BE4D634}" type="presParOf" srcId="{7CF6319B-C202-4B5F-ACD7-BE21EA84ADFE}" destId="{AB4EF1F0-8814-4918-ADE5-8060B2B6FB7C}" srcOrd="0" destOrd="0" presId="urn:microsoft.com/office/officeart/2005/8/layout/orgChart1"/>
    <dgm:cxn modelId="{2FE85B7E-A4D2-46BB-898F-7DCF34207F96}" type="presParOf" srcId="{AB4EF1F0-8814-4918-ADE5-8060B2B6FB7C}" destId="{6B78CB0B-90D5-4ACE-8F19-01C31A62246D}" srcOrd="0" destOrd="0" presId="urn:microsoft.com/office/officeart/2005/8/layout/orgChart1"/>
    <dgm:cxn modelId="{FB6332ED-B44F-468E-B29D-DF598F4421F0}" type="presParOf" srcId="{AB4EF1F0-8814-4918-ADE5-8060B2B6FB7C}" destId="{EB556477-029D-4A95-84F3-284046DEA1DC}" srcOrd="1" destOrd="0" presId="urn:microsoft.com/office/officeart/2005/8/layout/orgChart1"/>
    <dgm:cxn modelId="{8BC87F8E-8EC4-49CD-A271-4397489D2622}" type="presParOf" srcId="{7CF6319B-C202-4B5F-ACD7-BE21EA84ADFE}" destId="{28604C41-1C8C-4E9C-9E16-ED5AE1B988A2}" srcOrd="1" destOrd="0" presId="urn:microsoft.com/office/officeart/2005/8/layout/orgChart1"/>
    <dgm:cxn modelId="{37C6948E-2994-43A2-9278-C9FDA1D949BB}" type="presParOf" srcId="{28604C41-1C8C-4E9C-9E16-ED5AE1B988A2}" destId="{08A83C52-463E-4146-AF50-05B72A625E14}" srcOrd="0" destOrd="0" presId="urn:microsoft.com/office/officeart/2005/8/layout/orgChart1"/>
    <dgm:cxn modelId="{078636D8-E98A-42FB-A7E3-878FF3630B6F}" type="presParOf" srcId="{28604C41-1C8C-4E9C-9E16-ED5AE1B988A2}" destId="{32D7449E-4C2C-4AF6-881F-04A6C682F3EA}" srcOrd="1" destOrd="0" presId="urn:microsoft.com/office/officeart/2005/8/layout/orgChart1"/>
    <dgm:cxn modelId="{5FD1A3BC-CCE6-47E0-82BC-E693DA145B97}" type="presParOf" srcId="{32D7449E-4C2C-4AF6-881F-04A6C682F3EA}" destId="{0904ED8F-CEFD-4B10-9978-F4625823605D}" srcOrd="0" destOrd="0" presId="urn:microsoft.com/office/officeart/2005/8/layout/orgChart1"/>
    <dgm:cxn modelId="{D9DB073C-9A08-4E88-9BC7-EB6AFDA48BCE}" type="presParOf" srcId="{0904ED8F-CEFD-4B10-9978-F4625823605D}" destId="{3009ECAF-8E5A-42EC-93B2-ACB5F2C8CF65}" srcOrd="0" destOrd="0" presId="urn:microsoft.com/office/officeart/2005/8/layout/orgChart1"/>
    <dgm:cxn modelId="{655640C0-FC3E-4B8F-8E59-D33F23D6A6A5}" type="presParOf" srcId="{0904ED8F-CEFD-4B10-9978-F4625823605D}" destId="{F87D48AD-82AC-4206-A1C2-9E76EACAD031}" srcOrd="1" destOrd="0" presId="urn:microsoft.com/office/officeart/2005/8/layout/orgChart1"/>
    <dgm:cxn modelId="{36B9F120-0DAF-49F7-B895-FFC50D8E6BB1}" type="presParOf" srcId="{32D7449E-4C2C-4AF6-881F-04A6C682F3EA}" destId="{E0B9E742-B6D9-4311-9AE5-0607DB0446C1}" srcOrd="1" destOrd="0" presId="urn:microsoft.com/office/officeart/2005/8/layout/orgChart1"/>
    <dgm:cxn modelId="{00E1FE88-6A30-4743-9BFF-A982AB1D684E}" type="presParOf" srcId="{32D7449E-4C2C-4AF6-881F-04A6C682F3EA}" destId="{D6B2CF6D-04B0-42D1-B58B-738376CDB1E5}" srcOrd="2" destOrd="0" presId="urn:microsoft.com/office/officeart/2005/8/layout/orgChart1"/>
    <dgm:cxn modelId="{819F72F6-32D0-4042-AE77-83CF7CD14E0C}" type="presParOf" srcId="{28604C41-1C8C-4E9C-9E16-ED5AE1B988A2}" destId="{3D536D6D-3BD0-4866-9C6A-F9B5BF05C721}" srcOrd="2" destOrd="0" presId="urn:microsoft.com/office/officeart/2005/8/layout/orgChart1"/>
    <dgm:cxn modelId="{10551805-0490-489E-81CD-47C8F4B86D17}" type="presParOf" srcId="{28604C41-1C8C-4E9C-9E16-ED5AE1B988A2}" destId="{8904FE10-B666-4FC2-AFC8-88694A34CB33}" srcOrd="3" destOrd="0" presId="urn:microsoft.com/office/officeart/2005/8/layout/orgChart1"/>
    <dgm:cxn modelId="{EF839B5B-B41D-4978-98F5-12F92C7AA5AA}" type="presParOf" srcId="{8904FE10-B666-4FC2-AFC8-88694A34CB33}" destId="{FB4EA20A-C1A6-49F8-93B7-B7BD0235EF82}" srcOrd="0" destOrd="0" presId="urn:microsoft.com/office/officeart/2005/8/layout/orgChart1"/>
    <dgm:cxn modelId="{F5B15CB7-E404-4396-9E7F-F5A140D73D38}" type="presParOf" srcId="{FB4EA20A-C1A6-49F8-93B7-B7BD0235EF82}" destId="{D4D0345F-F1CE-4DA1-991D-81C7F2C5F9DE}" srcOrd="0" destOrd="0" presId="urn:microsoft.com/office/officeart/2005/8/layout/orgChart1"/>
    <dgm:cxn modelId="{8492B17A-6941-4B3A-BE0B-8104574EDF43}" type="presParOf" srcId="{FB4EA20A-C1A6-49F8-93B7-B7BD0235EF82}" destId="{8C55A614-CC42-4870-8AAF-149089A4544F}" srcOrd="1" destOrd="0" presId="urn:microsoft.com/office/officeart/2005/8/layout/orgChart1"/>
    <dgm:cxn modelId="{FB0B9A31-B1BE-42E0-9670-CC57FCE499A7}" type="presParOf" srcId="{8904FE10-B666-4FC2-AFC8-88694A34CB33}" destId="{4AEB9D7C-E840-478D-BC5E-DD0B3F8FE6C2}" srcOrd="1" destOrd="0" presId="urn:microsoft.com/office/officeart/2005/8/layout/orgChart1"/>
    <dgm:cxn modelId="{C951B869-BEA7-4E68-8C8A-C2832CF935EF}" type="presParOf" srcId="{8904FE10-B666-4FC2-AFC8-88694A34CB33}" destId="{8D4AE0F5-1996-4FCE-8CE5-AF127ED9EBBD}" srcOrd="2" destOrd="0" presId="urn:microsoft.com/office/officeart/2005/8/layout/orgChart1"/>
    <dgm:cxn modelId="{45771C2E-C81D-4764-83BE-399E5D5CD7F2}" type="presParOf" srcId="{7CF6319B-C202-4B5F-ACD7-BE21EA84ADFE}" destId="{EE843B5E-9B52-4A4F-BD5A-94724594F91C}"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4C2FB50-B459-4C5C-BBD1-6C4B7B645A87}"/>
              </a:ext>
            </a:extLst>
          </p:cNvPr>
          <p:cNvSpPr>
            <a:spLocks noGrp="1"/>
          </p:cNvSpPr>
          <p:nvPr>
            <p:ph type="hdr" sz="quarter"/>
          </p:nvPr>
        </p:nvSpPr>
        <p:spPr>
          <a:xfrm>
            <a:off x="0" y="0"/>
            <a:ext cx="2946400"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IN"/>
          </a:p>
        </p:txBody>
      </p:sp>
      <p:sp>
        <p:nvSpPr>
          <p:cNvPr id="3" name="Date Placeholder 2">
            <a:extLst>
              <a:ext uri="{FF2B5EF4-FFF2-40B4-BE49-F238E27FC236}">
                <a16:creationId xmlns:a16="http://schemas.microsoft.com/office/drawing/2014/main" xmlns="" id="{F0B51F29-1205-485D-A9E3-E2BEF4A197F9}"/>
              </a:ext>
            </a:extLst>
          </p:cNvPr>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ED65082-E4ED-44CE-B66B-C05A7212B06D}" type="datetimeFigureOut">
              <a:rPr lang="en-IN"/>
              <a:pPr>
                <a:defRPr/>
              </a:pPr>
              <a:t>20-10-2023</a:t>
            </a:fld>
            <a:endParaRPr lang="en-IN"/>
          </a:p>
        </p:txBody>
      </p:sp>
      <p:sp>
        <p:nvSpPr>
          <p:cNvPr id="4" name="Footer Placeholder 3">
            <a:extLst>
              <a:ext uri="{FF2B5EF4-FFF2-40B4-BE49-F238E27FC236}">
                <a16:creationId xmlns:a16="http://schemas.microsoft.com/office/drawing/2014/main" xmlns="" id="{637B4939-C222-4437-81A7-DC715ABB52E1}"/>
              </a:ext>
            </a:extLst>
          </p:cNvPr>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IN"/>
          </a:p>
        </p:txBody>
      </p:sp>
      <p:sp>
        <p:nvSpPr>
          <p:cNvPr id="5" name="Slide Number Placeholder 4">
            <a:extLst>
              <a:ext uri="{FF2B5EF4-FFF2-40B4-BE49-F238E27FC236}">
                <a16:creationId xmlns:a16="http://schemas.microsoft.com/office/drawing/2014/main" xmlns="" id="{313CB089-7926-4DFD-9D95-ACAF0ADAA5BD}"/>
              </a:ext>
            </a:extLst>
          </p:cNvPr>
          <p:cNvSpPr>
            <a:spLocks noGrp="1"/>
          </p:cNvSpPr>
          <p:nvPr>
            <p:ph type="sldNum" sz="quarter" idx="3"/>
          </p:nvPr>
        </p:nvSpPr>
        <p:spPr>
          <a:xfrm>
            <a:off x="3849688" y="9378950"/>
            <a:ext cx="2946400"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A654ED71-CB16-4091-AB13-033EF4DF6683}" type="slidenum">
              <a:rPr lang="en-IN" altLang="en-US"/>
              <a:pPr>
                <a:defRPr/>
              </a:pPr>
              <a:t>‹#›</a:t>
            </a:fld>
            <a:endParaRPr lang="en-IN" altLang="en-US"/>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4B5DDD0-482A-4590-9546-086EA93414ED}"/>
              </a:ext>
            </a:extLst>
          </p:cNvPr>
          <p:cNvSpPr>
            <a:spLocks noGrp="1"/>
          </p:cNvSpPr>
          <p:nvPr>
            <p:ph type="hdr" sz="quarter"/>
          </p:nvPr>
        </p:nvSpPr>
        <p:spPr>
          <a:xfrm>
            <a:off x="0" y="0"/>
            <a:ext cx="2946400"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IN"/>
          </a:p>
        </p:txBody>
      </p:sp>
      <p:sp>
        <p:nvSpPr>
          <p:cNvPr id="3" name="Date Placeholder 2">
            <a:extLst>
              <a:ext uri="{FF2B5EF4-FFF2-40B4-BE49-F238E27FC236}">
                <a16:creationId xmlns:a16="http://schemas.microsoft.com/office/drawing/2014/main" xmlns="" id="{8897107F-9983-4D0E-A05D-B2851CD0CDAE}"/>
              </a:ext>
            </a:extLst>
          </p:cNvPr>
          <p:cNvSpPr>
            <a:spLocks noGrp="1"/>
          </p:cNvSpPr>
          <p:nvPr>
            <p:ph type="dt" idx="1"/>
          </p:nvPr>
        </p:nvSpPr>
        <p:spPr>
          <a:xfrm>
            <a:off x="3849688" y="0"/>
            <a:ext cx="2946400" cy="4953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7DA8643-FBCB-4FE7-8A73-E6F93EB49623}" type="datetimeFigureOut">
              <a:rPr lang="en-IN"/>
              <a:pPr>
                <a:defRPr/>
              </a:pPr>
              <a:t>20-10-2023</a:t>
            </a:fld>
            <a:endParaRPr lang="en-IN"/>
          </a:p>
        </p:txBody>
      </p:sp>
      <p:sp>
        <p:nvSpPr>
          <p:cNvPr id="4" name="Slide Image Placeholder 3">
            <a:extLst>
              <a:ext uri="{FF2B5EF4-FFF2-40B4-BE49-F238E27FC236}">
                <a16:creationId xmlns:a16="http://schemas.microsoft.com/office/drawing/2014/main" xmlns="" id="{DDF2062D-6377-46FF-857A-0B3FB5B83112}"/>
              </a:ext>
            </a:extLst>
          </p:cNvPr>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a:extLst>
              <a:ext uri="{FF2B5EF4-FFF2-40B4-BE49-F238E27FC236}">
                <a16:creationId xmlns:a16="http://schemas.microsoft.com/office/drawing/2014/main" xmlns="" id="{165A88D3-F9E9-42C4-B4F9-8C99630A7D13}"/>
              </a:ext>
            </a:extLst>
          </p:cNvPr>
          <p:cNvSpPr>
            <a:spLocks noGrp="1"/>
          </p:cNvSpPr>
          <p:nvPr>
            <p:ph type="body" sz="quarter" idx="3"/>
          </p:nvPr>
        </p:nvSpPr>
        <p:spPr>
          <a:xfrm>
            <a:off x="679450" y="4751388"/>
            <a:ext cx="5438775" cy="38893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N" noProof="0"/>
          </a:p>
        </p:txBody>
      </p:sp>
      <p:sp>
        <p:nvSpPr>
          <p:cNvPr id="6" name="Footer Placeholder 5">
            <a:extLst>
              <a:ext uri="{FF2B5EF4-FFF2-40B4-BE49-F238E27FC236}">
                <a16:creationId xmlns:a16="http://schemas.microsoft.com/office/drawing/2014/main" xmlns="" id="{0E1BAD67-F702-4F24-92B7-D5BBF5F0DD1F}"/>
              </a:ext>
            </a:extLst>
          </p:cNvPr>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IN"/>
          </a:p>
        </p:txBody>
      </p:sp>
      <p:sp>
        <p:nvSpPr>
          <p:cNvPr id="7" name="Slide Number Placeholder 6">
            <a:extLst>
              <a:ext uri="{FF2B5EF4-FFF2-40B4-BE49-F238E27FC236}">
                <a16:creationId xmlns:a16="http://schemas.microsoft.com/office/drawing/2014/main" xmlns="" id="{54E737F6-F6C8-41F4-996F-716B9FCB80AB}"/>
              </a:ext>
            </a:extLst>
          </p:cNvPr>
          <p:cNvSpPr>
            <a:spLocks noGrp="1"/>
          </p:cNvSpPr>
          <p:nvPr>
            <p:ph type="sldNum" sz="quarter" idx="5"/>
          </p:nvPr>
        </p:nvSpPr>
        <p:spPr>
          <a:xfrm>
            <a:off x="3849688" y="9378950"/>
            <a:ext cx="2946400"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B84C01B1-689A-4034-99AA-BF89E8F104F9}" type="slidenum">
              <a:rPr lang="en-IN" altLang="en-US"/>
              <a:pPr>
                <a:defRPr/>
              </a:pPr>
              <a:t>‹#›</a:t>
            </a:fld>
            <a:endParaRPr lang="en-I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xmlns="" id="{78ECFFF2-2F25-41D9-979A-EBA8C61380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a:extLst>
              <a:ext uri="{FF2B5EF4-FFF2-40B4-BE49-F238E27FC236}">
                <a16:creationId xmlns:a16="http://schemas.microsoft.com/office/drawing/2014/main" xmlns="" id="{AFCCA5A3-56BB-469E-90CE-C7F66374355A}"/>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a:p>
        </p:txBody>
      </p:sp>
      <p:sp>
        <p:nvSpPr>
          <p:cNvPr id="17412" name="Slide Number Placeholder 3">
            <a:extLst>
              <a:ext uri="{FF2B5EF4-FFF2-40B4-BE49-F238E27FC236}">
                <a16:creationId xmlns:a16="http://schemas.microsoft.com/office/drawing/2014/main" xmlns="" id="{D54FA833-6927-4E9B-BE3A-12C224E5E5DF}"/>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A57EDD-FC63-4161-A51E-1002EE11F88F}" type="slidenum">
              <a:rPr lang="en-IN" altLang="en-US">
                <a:latin typeface="Calibri" panose="020F0502020204030204" pitchFamily="34" charset="0"/>
              </a:rPr>
              <a:pPr/>
              <a:t>1</a:t>
            </a:fld>
            <a:endParaRPr lang="en-IN"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xmlns="" id="{CEACAD6C-972C-498F-AAC2-5FBFC17595AA}"/>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66CFFB7-2B75-47F9-A806-DB0983D2833D}" type="slidenum">
              <a:rPr lang="en-US" altLang="en-US">
                <a:latin typeface="Calibri" panose="020F0502020204030204" pitchFamily="34" charset="0"/>
              </a:rPr>
              <a:pPr/>
              <a:t>6</a:t>
            </a:fld>
            <a:endParaRPr lang="en-US" altLang="en-US">
              <a:latin typeface="Calibri" panose="020F0502020204030204" pitchFamily="34" charset="0"/>
            </a:endParaRPr>
          </a:p>
        </p:txBody>
      </p:sp>
      <p:sp>
        <p:nvSpPr>
          <p:cNvPr id="23555" name="Rectangle 2">
            <a:extLst>
              <a:ext uri="{FF2B5EF4-FFF2-40B4-BE49-F238E27FC236}">
                <a16:creationId xmlns:a16="http://schemas.microsoft.com/office/drawing/2014/main" xmlns="" id="{05D0A67B-2FEE-4CF7-88EB-2A87908803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6" name="Rectangle 3">
            <a:extLst>
              <a:ext uri="{FF2B5EF4-FFF2-40B4-BE49-F238E27FC236}">
                <a16:creationId xmlns:a16="http://schemas.microsoft.com/office/drawing/2014/main" xmlns="" id="{80CE3E90-3CDD-40C0-AA03-A277914E90B6}"/>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xmlns="" id="{B66F6FA3-87B7-42E4-839E-0B96B011E0F2}"/>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40F9C6-572F-4BB7-9504-45EA1E456B5F}" type="slidenum">
              <a:rPr lang="en-US" altLang="en-US">
                <a:latin typeface="Calibri" panose="020F0502020204030204" pitchFamily="34" charset="0"/>
              </a:rPr>
              <a:pPr/>
              <a:t>8</a:t>
            </a:fld>
            <a:endParaRPr lang="en-US" altLang="en-US">
              <a:latin typeface="Calibri" panose="020F0502020204030204" pitchFamily="34" charset="0"/>
            </a:endParaRPr>
          </a:p>
        </p:txBody>
      </p:sp>
      <p:sp>
        <p:nvSpPr>
          <p:cNvPr id="27651" name="Rectangle 2">
            <a:extLst>
              <a:ext uri="{FF2B5EF4-FFF2-40B4-BE49-F238E27FC236}">
                <a16:creationId xmlns:a16="http://schemas.microsoft.com/office/drawing/2014/main" xmlns="" id="{6E1B1AB1-561B-432A-9EFF-BB872A80A0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2" name="Rectangle 3">
            <a:extLst>
              <a:ext uri="{FF2B5EF4-FFF2-40B4-BE49-F238E27FC236}">
                <a16:creationId xmlns:a16="http://schemas.microsoft.com/office/drawing/2014/main" xmlns="" id="{F21811BE-7101-4328-9CF7-C102B5B3EA73}"/>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xmlns="" val="1717719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B84C01B1-689A-4034-99AA-BF89E8F104F9}" type="slidenum">
              <a:rPr lang="en-IN" altLang="en-US" smtClean="0"/>
              <a:pPr>
                <a:defRPr/>
              </a:pPr>
              <a:t>10</a:t>
            </a:fld>
            <a:endParaRPr lang="en-IN" altLang="en-US"/>
          </a:p>
        </p:txBody>
      </p:sp>
    </p:spTree>
    <p:extLst>
      <p:ext uri="{BB962C8B-B14F-4D97-AF65-F5344CB8AC3E}">
        <p14:creationId xmlns:p14="http://schemas.microsoft.com/office/powerpoint/2010/main" xmlns="" val="2560293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B84C01B1-689A-4034-99AA-BF89E8F104F9}" type="slidenum">
              <a:rPr lang="en-IN" altLang="en-US" smtClean="0"/>
              <a:pPr>
                <a:defRPr/>
              </a:pPr>
              <a:t>17</a:t>
            </a:fld>
            <a:endParaRPr lang="en-IN" altLang="en-US"/>
          </a:p>
        </p:txBody>
      </p:sp>
    </p:spTree>
    <p:extLst>
      <p:ext uri="{BB962C8B-B14F-4D97-AF65-F5344CB8AC3E}">
        <p14:creationId xmlns:p14="http://schemas.microsoft.com/office/powerpoint/2010/main" xmlns="" val="2923771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B84C01B1-689A-4034-99AA-BF89E8F104F9}" type="slidenum">
              <a:rPr lang="en-IN" altLang="en-US" smtClean="0"/>
              <a:pPr>
                <a:defRPr/>
              </a:pPr>
              <a:t>36</a:t>
            </a:fld>
            <a:endParaRPr lang="en-IN" altLang="en-US"/>
          </a:p>
        </p:txBody>
      </p:sp>
    </p:spTree>
    <p:extLst>
      <p:ext uri="{BB962C8B-B14F-4D97-AF65-F5344CB8AC3E}">
        <p14:creationId xmlns:p14="http://schemas.microsoft.com/office/powerpoint/2010/main" xmlns="" val="2800871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
            <a:extLst>
              <a:ext uri="{FF2B5EF4-FFF2-40B4-BE49-F238E27FC236}">
                <a16:creationId xmlns:a16="http://schemas.microsoft.com/office/drawing/2014/main" xmlns="" id="{F65CB7ED-E252-4027-9F94-C9A879D6C7FA}"/>
              </a:ext>
            </a:extLst>
          </p:cNvPr>
          <p:cNvGrpSpPr>
            <a:grpSpLocks/>
          </p:cNvGrpSpPr>
          <p:nvPr/>
        </p:nvGrpSpPr>
        <p:grpSpPr bwMode="auto">
          <a:xfrm>
            <a:off x="0" y="-1588"/>
            <a:ext cx="12192000" cy="6865938"/>
            <a:chOff x="0" y="-2373"/>
            <a:chExt cx="12192000" cy="6867027"/>
          </a:xfrm>
        </p:grpSpPr>
        <p:sp>
          <p:nvSpPr>
            <p:cNvPr id="5" name="Rectangle 4">
              <a:extLst>
                <a:ext uri="{FF2B5EF4-FFF2-40B4-BE49-F238E27FC236}">
                  <a16:creationId xmlns:a16="http://schemas.microsoft.com/office/drawing/2014/main" xmlns="" id="{D1DD42A7-9A94-441F-A0AC-7E572561DF02}"/>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xmlns="" id="{C2C92A20-FF2E-4A62-B3B2-46FE0E6DC5E6}"/>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xmlns="" id="{881274E6-9A45-457E-B2EB-A2A6A0323E88}"/>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xmlns="" id="{5F79FE12-CAA4-4521-B481-74A3637E188D}"/>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xmlns="" id="{2CA5FEB9-1697-4862-80A4-F3D9129A2901}"/>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xmlns="" id="{7E3F5C3C-94F3-4CEA-839C-CDE77216BF1E}"/>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xmlns="" id="{3AC8775E-97DB-4F50-B2D3-7F702669134B}"/>
                </a:ext>
              </a:extLst>
            </p:cNvPr>
            <p:cNvSpPr>
              <a:spLocks noEditPoints="1"/>
            </p:cNvSpPr>
            <p:nvPr/>
          </p:nvSpPr>
          <p:spPr bwMode="gray">
            <a:xfrm>
              <a:off x="0" y="804"/>
              <a:ext cx="12192000" cy="6857499"/>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2147483646 w 15356"/>
                <a:gd name="T13" fmla="*/ 2147483646 h 8638"/>
                <a:gd name="T14" fmla="*/ 2147483646 w 15356"/>
                <a:gd name="T15" fmla="*/ 2147483646 h 8638"/>
                <a:gd name="T16" fmla="*/ 2147483646 w 15356"/>
                <a:gd name="T17" fmla="*/ 2147483646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56"/>
                <a:gd name="T31" fmla="*/ 0 h 8638"/>
                <a:gd name="T32" fmla="*/ 15356 w 15356"/>
                <a:gd name="T33" fmla="*/ 8638 h 86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grpSp>
      <p:sp>
        <p:nvSpPr>
          <p:cNvPr id="12" name="Rectangle 11">
            <a:extLst>
              <a:ext uri="{FF2B5EF4-FFF2-40B4-BE49-F238E27FC236}">
                <a16:creationId xmlns:a16="http://schemas.microsoft.com/office/drawing/2014/main" xmlns="" id="{A31BF053-443D-4472-A2F6-AAC7BF031892}"/>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3">
            <a:extLst>
              <a:ext uri="{FF2B5EF4-FFF2-40B4-BE49-F238E27FC236}">
                <a16:creationId xmlns:a16="http://schemas.microsoft.com/office/drawing/2014/main" xmlns="" id="{8628BD38-E7E6-489B-9462-C9B31294EBF6}"/>
              </a:ext>
            </a:extLst>
          </p:cNvPr>
          <p:cNvSpPr>
            <a:spLocks noGrp="1"/>
          </p:cNvSpPr>
          <p:nvPr>
            <p:ph type="dt" sz="half" idx="10"/>
          </p:nvPr>
        </p:nvSpPr>
        <p:spPr>
          <a:xfrm rot="5400000">
            <a:off x="10090150" y="1792288"/>
            <a:ext cx="990600" cy="304800"/>
          </a:xfrm>
        </p:spPr>
        <p:txBody>
          <a:bodyPr/>
          <a:lstStyle>
            <a:lvl1pPr algn="l">
              <a:defRPr b="0" i="0">
                <a:solidFill>
                  <a:schemeClr val="bg1"/>
                </a:solidFill>
              </a:defRPr>
            </a:lvl1pPr>
          </a:lstStyle>
          <a:p>
            <a:pPr>
              <a:defRPr/>
            </a:pPr>
            <a:fld id="{EB3F1205-72B4-41A4-8430-30C052C1839D}" type="datetime1">
              <a:rPr lang="en-US"/>
              <a:pPr>
                <a:defRPr/>
              </a:pPr>
              <a:t>10/20/2023</a:t>
            </a:fld>
            <a:endParaRPr lang="en-US" dirty="0"/>
          </a:p>
        </p:txBody>
      </p:sp>
      <p:sp>
        <p:nvSpPr>
          <p:cNvPr id="14" name="Footer Placeholder 4">
            <a:extLst>
              <a:ext uri="{FF2B5EF4-FFF2-40B4-BE49-F238E27FC236}">
                <a16:creationId xmlns:a16="http://schemas.microsoft.com/office/drawing/2014/main" xmlns="" id="{4724883B-30ED-4F51-B07E-E82D4E651851}"/>
              </a:ext>
            </a:extLst>
          </p:cNvPr>
          <p:cNvSpPr>
            <a:spLocks noGrp="1"/>
          </p:cNvSpPr>
          <p:nvPr>
            <p:ph type="ftr" sz="quarter" idx="11"/>
          </p:nvPr>
        </p:nvSpPr>
        <p:spPr>
          <a:xfrm rot="5400000">
            <a:off x="8960644" y="3226594"/>
            <a:ext cx="3859212" cy="304800"/>
          </a:xfrm>
        </p:spPr>
        <p:txBody>
          <a:bodyPr/>
          <a:lstStyle>
            <a:lvl1pPr>
              <a:defRPr b="0" i="0">
                <a:solidFill>
                  <a:schemeClr val="bg1"/>
                </a:solidFill>
              </a:defRPr>
            </a:lvl1pPr>
          </a:lstStyle>
          <a:p>
            <a:pPr>
              <a:defRPr/>
            </a:pPr>
            <a:endParaRPr lang="en-US"/>
          </a:p>
        </p:txBody>
      </p:sp>
      <p:sp>
        <p:nvSpPr>
          <p:cNvPr id="15" name="Slide Number Placeholder 5">
            <a:extLst>
              <a:ext uri="{FF2B5EF4-FFF2-40B4-BE49-F238E27FC236}">
                <a16:creationId xmlns:a16="http://schemas.microsoft.com/office/drawing/2014/main" xmlns="" id="{F0A0F7E1-CD27-47FB-98D1-586D47F2EC43}"/>
              </a:ext>
            </a:extLst>
          </p:cNvPr>
          <p:cNvSpPr>
            <a:spLocks noGrp="1"/>
          </p:cNvSpPr>
          <p:nvPr>
            <p:ph type="sldNum" sz="quarter" idx="12"/>
          </p:nvPr>
        </p:nvSpPr>
        <p:spPr>
          <a:xfrm>
            <a:off x="10350500" y="292100"/>
            <a:ext cx="838200" cy="768350"/>
          </a:xfrm>
        </p:spPr>
        <p:txBody>
          <a:bodyPr/>
          <a:lstStyle>
            <a:lvl1pPr>
              <a:defRPr smtClean="0"/>
            </a:lvl1pPr>
          </a:lstStyle>
          <a:p>
            <a:pPr>
              <a:defRPr/>
            </a:pPr>
            <a:fld id="{534202F6-5312-44C4-A489-6F7F3DCBA517}" type="slidenum">
              <a:rPr lang="en-US" altLang="en-US"/>
              <a:pPr>
                <a:defRPr/>
              </a:pPr>
              <a:t>‹#›</a:t>
            </a:fld>
            <a:endParaRPr lang="en-US" altLang="en-US"/>
          </a:p>
        </p:txBody>
      </p:sp>
    </p:spTree>
    <p:extLst>
      <p:ext uri="{BB962C8B-B14F-4D97-AF65-F5344CB8AC3E}">
        <p14:creationId xmlns:p14="http://schemas.microsoft.com/office/powerpoint/2010/main" xmlns="" val="58720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5" name="Group 18">
            <a:extLst>
              <a:ext uri="{FF2B5EF4-FFF2-40B4-BE49-F238E27FC236}">
                <a16:creationId xmlns:a16="http://schemas.microsoft.com/office/drawing/2014/main" xmlns="" id="{F8377019-4E56-469D-9841-29DC6230F2A0}"/>
              </a:ext>
            </a:extLst>
          </p:cNvPr>
          <p:cNvGrpSpPr>
            <a:grpSpLocks/>
          </p:cNvGrpSpPr>
          <p:nvPr/>
        </p:nvGrpSpPr>
        <p:grpSpPr bwMode="auto">
          <a:xfrm>
            <a:off x="0" y="-1588"/>
            <a:ext cx="12192000" cy="6865938"/>
            <a:chOff x="0" y="-2373"/>
            <a:chExt cx="12192000" cy="6867027"/>
          </a:xfrm>
        </p:grpSpPr>
        <p:sp>
          <p:nvSpPr>
            <p:cNvPr id="6" name="Rectangle 5">
              <a:extLst>
                <a:ext uri="{FF2B5EF4-FFF2-40B4-BE49-F238E27FC236}">
                  <a16:creationId xmlns:a16="http://schemas.microsoft.com/office/drawing/2014/main" xmlns="" id="{506DFFAB-5BFF-4ECE-9622-73E65F3F7F75}"/>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xmlns="" id="{D72A88E5-77B0-4C84-95BA-A2B483289451}"/>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xmlns="" id="{F0103911-9AA0-485B-984F-DF7C767CEA0A}"/>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xmlns="" id="{8F30D740-FD5E-4CA4-9688-A5CD9E800BDD}"/>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xmlns="" id="{BBAD2276-46D1-4AFD-8DCF-6DAA965A5901}"/>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xmlns="" id="{08647420-0787-4317-9F45-63E0E5CA85A2}"/>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xmlns="" id="{B9CCD94B-2986-4613-B480-8B863D714F31}"/>
                </a:ext>
              </a:extLst>
            </p:cNvPr>
            <p:cNvSpPr>
              <a:spLocks/>
            </p:cNvSpPr>
            <p:nvPr/>
          </p:nvSpPr>
          <p:spPr bwMode="gray">
            <a:xfrm rot="10371525">
              <a:off x="263525" y="4438569"/>
              <a:ext cx="3300413" cy="441395"/>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2147483646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0 w 10000"/>
                <a:gd name="T67" fmla="*/ 2147483646 h 5291"/>
                <a:gd name="T68" fmla="*/ 2147483646 w 10000"/>
                <a:gd name="T69" fmla="*/ 2147483646 h 52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0"/>
                <a:gd name="T106" fmla="*/ 0 h 5291"/>
                <a:gd name="T107" fmla="*/ 10000 w 10000"/>
                <a:gd name="T108" fmla="*/ 5291 h 52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sp>
          <p:nvSpPr>
            <p:cNvPr id="13" name="Freeform 5">
              <a:extLst>
                <a:ext uri="{FF2B5EF4-FFF2-40B4-BE49-F238E27FC236}">
                  <a16:creationId xmlns:a16="http://schemas.microsoft.com/office/drawing/2014/main" xmlns="" id="{EE2F92B2-54B5-46CA-842B-11FD33DAAF20}"/>
                </a:ext>
              </a:extLst>
            </p:cNvPr>
            <p:cNvSpPr>
              <a:spLocks/>
            </p:cNvSpPr>
            <p:nvPr/>
          </p:nvSpPr>
          <p:spPr bwMode="gray">
            <a:xfrm rot="10800000">
              <a:off x="458788" y="321529"/>
              <a:ext cx="11277600" cy="4533031"/>
            </a:xfrm>
            <a:custGeom>
              <a:avLst/>
              <a:gdLst>
                <a:gd name="T0" fmla="*/ 0 w 7104"/>
                <a:gd name="T1" fmla="*/ 0 h 2856"/>
                <a:gd name="T2" fmla="*/ 0 w 7104"/>
                <a:gd name="T3" fmla="*/ 2147483646 h 2856"/>
                <a:gd name="T4" fmla="*/ 2147483646 w 7104"/>
                <a:gd name="T5" fmla="*/ 2147483646 h 2856"/>
                <a:gd name="T6" fmla="*/ 2147483646 w 7104"/>
                <a:gd name="T7" fmla="*/ 2147483646 h 2856"/>
                <a:gd name="T8" fmla="*/ 2147483646 w 7104"/>
                <a:gd name="T9" fmla="*/ 2147483646 h 2856"/>
                <a:gd name="T10" fmla="*/ 2147483646 w 7104"/>
                <a:gd name="T11" fmla="*/ 2147483646 h 2856"/>
                <a:gd name="T12" fmla="*/ 2147483646 w 7104"/>
                <a:gd name="T13" fmla="*/ 2147483646 h 2856"/>
                <a:gd name="T14" fmla="*/ 2147483646 w 7104"/>
                <a:gd name="T15" fmla="*/ 2147483646 h 2856"/>
                <a:gd name="T16" fmla="*/ 2147483646 w 7104"/>
                <a:gd name="T17" fmla="*/ 2147483646 h 2856"/>
                <a:gd name="T18" fmla="*/ 2147483646 w 7104"/>
                <a:gd name="T19" fmla="*/ 2147483646 h 2856"/>
                <a:gd name="T20" fmla="*/ 2147483646 w 7104"/>
                <a:gd name="T21" fmla="*/ 2147483646 h 2856"/>
                <a:gd name="T22" fmla="*/ 2147483646 w 7104"/>
                <a:gd name="T23" fmla="*/ 2147483646 h 2856"/>
                <a:gd name="T24" fmla="*/ 2147483646 w 7104"/>
                <a:gd name="T25" fmla="*/ 2147483646 h 2856"/>
                <a:gd name="T26" fmla="*/ 2147483646 w 7104"/>
                <a:gd name="T27" fmla="*/ 2147483646 h 2856"/>
                <a:gd name="T28" fmla="*/ 2147483646 w 7104"/>
                <a:gd name="T29" fmla="*/ 2147483646 h 2856"/>
                <a:gd name="T30" fmla="*/ 2147483646 w 7104"/>
                <a:gd name="T31" fmla="*/ 2147483646 h 2856"/>
                <a:gd name="T32" fmla="*/ 2147483646 w 7104"/>
                <a:gd name="T33" fmla="*/ 2147483646 h 2856"/>
                <a:gd name="T34" fmla="*/ 2147483646 w 7104"/>
                <a:gd name="T35" fmla="*/ 2147483646 h 2856"/>
                <a:gd name="T36" fmla="*/ 2147483646 w 7104"/>
                <a:gd name="T37" fmla="*/ 2147483646 h 2856"/>
                <a:gd name="T38" fmla="*/ 2147483646 w 7104"/>
                <a:gd name="T39" fmla="*/ 2147483646 h 2856"/>
                <a:gd name="T40" fmla="*/ 2147483646 w 7104"/>
                <a:gd name="T41" fmla="*/ 2147483646 h 2856"/>
                <a:gd name="T42" fmla="*/ 2147483646 w 7104"/>
                <a:gd name="T43" fmla="*/ 2147483646 h 2856"/>
                <a:gd name="T44" fmla="*/ 2147483646 w 7104"/>
                <a:gd name="T45" fmla="*/ 2147483646 h 2856"/>
                <a:gd name="T46" fmla="*/ 2147483646 w 7104"/>
                <a:gd name="T47" fmla="*/ 2147483646 h 2856"/>
                <a:gd name="T48" fmla="*/ 2147483646 w 7104"/>
                <a:gd name="T49" fmla="*/ 2147483646 h 2856"/>
                <a:gd name="T50" fmla="*/ 2147483646 w 7104"/>
                <a:gd name="T51" fmla="*/ 2147483646 h 2856"/>
                <a:gd name="T52" fmla="*/ 2147483646 w 7104"/>
                <a:gd name="T53" fmla="*/ 2147483646 h 2856"/>
                <a:gd name="T54" fmla="*/ 2147483646 w 7104"/>
                <a:gd name="T55" fmla="*/ 2147483646 h 2856"/>
                <a:gd name="T56" fmla="*/ 2147483646 w 7104"/>
                <a:gd name="T57" fmla="*/ 2147483646 h 2856"/>
                <a:gd name="T58" fmla="*/ 2147483646 w 7104"/>
                <a:gd name="T59" fmla="*/ 2147483646 h 2856"/>
                <a:gd name="T60" fmla="*/ 2147483646 w 7104"/>
                <a:gd name="T61" fmla="*/ 2147483646 h 2856"/>
                <a:gd name="T62" fmla="*/ 2147483646 w 7104"/>
                <a:gd name="T63" fmla="*/ 2147483646 h 2856"/>
                <a:gd name="T64" fmla="*/ 2147483646 w 7104"/>
                <a:gd name="T65" fmla="*/ 2147483646 h 2856"/>
                <a:gd name="T66" fmla="*/ 2147483646 w 7104"/>
                <a:gd name="T67" fmla="*/ 2147483646 h 2856"/>
                <a:gd name="T68" fmla="*/ 2147483646 w 7104"/>
                <a:gd name="T69" fmla="*/ 2147483646 h 2856"/>
                <a:gd name="T70" fmla="*/ 2147483646 w 7104"/>
                <a:gd name="T71" fmla="*/ 2147483646 h 2856"/>
                <a:gd name="T72" fmla="*/ 2147483646 w 7104"/>
                <a:gd name="T73" fmla="*/ 2147483646 h 2856"/>
                <a:gd name="T74" fmla="*/ 2147483646 w 7104"/>
                <a:gd name="T75" fmla="*/ 2147483646 h 2856"/>
                <a:gd name="T76" fmla="*/ 2147483646 w 7104"/>
                <a:gd name="T77" fmla="*/ 2147483646 h 2856"/>
                <a:gd name="T78" fmla="*/ 2147483646 w 7104"/>
                <a:gd name="T79" fmla="*/ 2147483646 h 2856"/>
                <a:gd name="T80" fmla="*/ 2147483646 w 7104"/>
                <a:gd name="T81" fmla="*/ 2147483646 h 2856"/>
                <a:gd name="T82" fmla="*/ 2147483646 w 7104"/>
                <a:gd name="T83" fmla="*/ 2147483646 h 2856"/>
                <a:gd name="T84" fmla="*/ 2147483646 w 7104"/>
                <a:gd name="T85" fmla="*/ 2147483646 h 2856"/>
                <a:gd name="T86" fmla="*/ 2147483646 w 7104"/>
                <a:gd name="T87" fmla="*/ 2147483646 h 2856"/>
                <a:gd name="T88" fmla="*/ 2147483646 w 7104"/>
                <a:gd name="T89" fmla="*/ 2147483646 h 2856"/>
                <a:gd name="T90" fmla="*/ 2147483646 w 7104"/>
                <a:gd name="T91" fmla="*/ 2147483646 h 2856"/>
                <a:gd name="T92" fmla="*/ 2147483646 w 7104"/>
                <a:gd name="T93" fmla="*/ 2147483646 h 2856"/>
                <a:gd name="T94" fmla="*/ 2147483646 w 7104"/>
                <a:gd name="T95" fmla="*/ 2147483646 h 2856"/>
                <a:gd name="T96" fmla="*/ 0 w 7104"/>
                <a:gd name="T97" fmla="*/ 0 h 28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04"/>
                <a:gd name="T148" fmla="*/ 0 h 2856"/>
                <a:gd name="T149" fmla="*/ 7104 w 7104"/>
                <a:gd name="T150" fmla="*/ 2856 h 28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sp>
          <p:nvSpPr>
            <p:cNvPr id="14" name="Freeform 5">
              <a:extLst>
                <a:ext uri="{FF2B5EF4-FFF2-40B4-BE49-F238E27FC236}">
                  <a16:creationId xmlns:a16="http://schemas.microsoft.com/office/drawing/2014/main" xmlns="" id="{DE7B1F4D-A0F8-49C6-B31F-A1A291ECB924}"/>
                </a:ext>
              </a:extLst>
            </p:cNvPr>
            <p:cNvSpPr>
              <a:spLocks noEditPoints="1"/>
            </p:cNvSpPr>
            <p:nvPr/>
          </p:nvSpPr>
          <p:spPr bwMode="gray">
            <a:xfrm>
              <a:off x="0" y="804"/>
              <a:ext cx="12192000" cy="6857499"/>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2147483646 w 15356"/>
                <a:gd name="T13" fmla="*/ 2147483646 h 8638"/>
                <a:gd name="T14" fmla="*/ 2147483646 w 15356"/>
                <a:gd name="T15" fmla="*/ 2147483646 h 8638"/>
                <a:gd name="T16" fmla="*/ 2147483646 w 15356"/>
                <a:gd name="T17" fmla="*/ 2147483646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56"/>
                <a:gd name="T31" fmla="*/ 0 h 8638"/>
                <a:gd name="T32" fmla="*/ 15356 w 15356"/>
                <a:gd name="T33" fmla="*/ 8638 h 86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grpSp>
      <p:sp>
        <p:nvSpPr>
          <p:cNvPr id="15" name="Rectangle 14">
            <a:extLst>
              <a:ext uri="{FF2B5EF4-FFF2-40B4-BE49-F238E27FC236}">
                <a16:creationId xmlns:a16="http://schemas.microsoft.com/office/drawing/2014/main" xmlns="" id="{EA315DA5-0814-4F9B-86F4-31917B0B9F2D}"/>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4">
            <a:extLst>
              <a:ext uri="{FF2B5EF4-FFF2-40B4-BE49-F238E27FC236}">
                <a16:creationId xmlns:a16="http://schemas.microsoft.com/office/drawing/2014/main" xmlns="" id="{4125CAA6-8B3E-427E-88F6-423CD2DF109E}"/>
              </a:ext>
            </a:extLst>
          </p:cNvPr>
          <p:cNvSpPr>
            <a:spLocks noGrp="1"/>
          </p:cNvSpPr>
          <p:nvPr>
            <p:ph type="dt" sz="half" idx="10"/>
          </p:nvPr>
        </p:nvSpPr>
        <p:spPr/>
        <p:txBody>
          <a:bodyPr/>
          <a:lstStyle>
            <a:lvl1pPr>
              <a:defRPr/>
            </a:lvl1pPr>
          </a:lstStyle>
          <a:p>
            <a:pPr>
              <a:defRPr/>
            </a:pPr>
            <a:fld id="{8D695808-F5DE-4562-BFF5-504C4809F802}" type="datetime1">
              <a:rPr lang="en-US"/>
              <a:pPr>
                <a:defRPr/>
              </a:pPr>
              <a:t>10/20/2023</a:t>
            </a:fld>
            <a:endParaRPr lang="en-US" dirty="0"/>
          </a:p>
        </p:txBody>
      </p:sp>
      <p:sp>
        <p:nvSpPr>
          <p:cNvPr id="17" name="Footer Placeholder 5">
            <a:extLst>
              <a:ext uri="{FF2B5EF4-FFF2-40B4-BE49-F238E27FC236}">
                <a16:creationId xmlns:a16="http://schemas.microsoft.com/office/drawing/2014/main" xmlns="" id="{AC79549F-DEE0-4836-939E-4B1B7C3DB87A}"/>
              </a:ext>
            </a:extLst>
          </p:cNvPr>
          <p:cNvSpPr>
            <a:spLocks noGrp="1"/>
          </p:cNvSpPr>
          <p:nvPr>
            <p:ph type="ftr" sz="quarter" idx="11"/>
          </p:nvPr>
        </p:nvSpPr>
        <p:spPr/>
        <p:txBody>
          <a:bodyPr/>
          <a:lstStyle>
            <a:lvl1pPr>
              <a:defRPr/>
            </a:lvl1pPr>
          </a:lstStyle>
          <a:p>
            <a:pPr>
              <a:defRPr/>
            </a:pPr>
            <a:endParaRPr lang="en-US"/>
          </a:p>
        </p:txBody>
      </p:sp>
      <p:sp>
        <p:nvSpPr>
          <p:cNvPr id="18" name="Slide Number Placeholder 6">
            <a:extLst>
              <a:ext uri="{FF2B5EF4-FFF2-40B4-BE49-F238E27FC236}">
                <a16:creationId xmlns:a16="http://schemas.microsoft.com/office/drawing/2014/main" xmlns="" id="{1308B2E3-719F-474D-BAE0-FCFE9E56B407}"/>
              </a:ext>
            </a:extLst>
          </p:cNvPr>
          <p:cNvSpPr>
            <a:spLocks noGrp="1"/>
          </p:cNvSpPr>
          <p:nvPr>
            <p:ph type="sldNum" sz="quarter" idx="12"/>
          </p:nvPr>
        </p:nvSpPr>
        <p:spPr/>
        <p:txBody>
          <a:bodyPr/>
          <a:lstStyle>
            <a:lvl1pPr>
              <a:defRPr smtClean="0"/>
            </a:lvl1pPr>
          </a:lstStyle>
          <a:p>
            <a:pPr>
              <a:defRPr/>
            </a:pPr>
            <a:fld id="{4B69DACE-BBDA-41F0-81DE-6BB3B333E4FE}" type="slidenum">
              <a:rPr lang="en-US" altLang="en-US"/>
              <a:pPr>
                <a:defRPr/>
              </a:pPr>
              <a:t>‹#›</a:t>
            </a:fld>
            <a:endParaRPr lang="en-US" altLang="en-US"/>
          </a:p>
        </p:txBody>
      </p:sp>
    </p:spTree>
    <p:extLst>
      <p:ext uri="{BB962C8B-B14F-4D97-AF65-F5344CB8AC3E}">
        <p14:creationId xmlns:p14="http://schemas.microsoft.com/office/powerpoint/2010/main" xmlns="" val="259842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11">
            <a:extLst>
              <a:ext uri="{FF2B5EF4-FFF2-40B4-BE49-F238E27FC236}">
                <a16:creationId xmlns:a16="http://schemas.microsoft.com/office/drawing/2014/main" xmlns="" id="{4DA872E0-CBD7-403B-BCD9-5C3AED449B81}"/>
              </a:ext>
            </a:extLst>
          </p:cNvPr>
          <p:cNvGrpSpPr>
            <a:grpSpLocks/>
          </p:cNvGrpSpPr>
          <p:nvPr/>
        </p:nvGrpSpPr>
        <p:grpSpPr bwMode="auto">
          <a:xfrm>
            <a:off x="0" y="-1588"/>
            <a:ext cx="12192000" cy="6865938"/>
            <a:chOff x="0" y="-2373"/>
            <a:chExt cx="12192000" cy="6867027"/>
          </a:xfrm>
        </p:grpSpPr>
        <p:sp>
          <p:nvSpPr>
            <p:cNvPr id="5" name="Rectangle 4">
              <a:extLst>
                <a:ext uri="{FF2B5EF4-FFF2-40B4-BE49-F238E27FC236}">
                  <a16:creationId xmlns:a16="http://schemas.microsoft.com/office/drawing/2014/main" xmlns="" id="{C0D68E86-22C9-46E5-BB96-7DF55BF0082D}"/>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xmlns="" id="{F41AF848-B993-49ED-9D7A-60EC2244FBD4}"/>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xmlns="" id="{C9668409-C964-4A0B-ACDD-DF3E024C4956}"/>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xmlns="" id="{E66D241F-E13F-4394-A90A-271240428683}"/>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xmlns="" id="{8F0CDCB4-C2A9-49B6-9BE6-CB04670E62CC}"/>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xmlns="" id="{9C9E0A70-9B83-4D05-84AC-A2BE52E7780E}"/>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xmlns="" id="{825F613E-3AC9-4922-B287-C419DE2D87A8}"/>
                </a:ext>
              </a:extLst>
            </p:cNvPr>
            <p:cNvSpPr>
              <a:spLocks/>
            </p:cNvSpPr>
            <p:nvPr/>
          </p:nvSpPr>
          <p:spPr bwMode="gray">
            <a:xfrm rot="-589932">
              <a:off x="8491538" y="2714271"/>
              <a:ext cx="3298825" cy="441395"/>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2147483646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0 w 10000"/>
                <a:gd name="T67" fmla="*/ 2147483646 h 5291"/>
                <a:gd name="T68" fmla="*/ 2147483646 w 10000"/>
                <a:gd name="T69" fmla="*/ 2147483646 h 52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0"/>
                <a:gd name="T106" fmla="*/ 0 h 5291"/>
                <a:gd name="T107" fmla="*/ 10000 w 10000"/>
                <a:gd name="T108" fmla="*/ 5291 h 52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sp>
          <p:nvSpPr>
            <p:cNvPr id="13" name="Freeform 5">
              <a:extLst>
                <a:ext uri="{FF2B5EF4-FFF2-40B4-BE49-F238E27FC236}">
                  <a16:creationId xmlns:a16="http://schemas.microsoft.com/office/drawing/2014/main" xmlns="" id="{8DD7383B-34C9-4071-B490-A88FC29D63A8}"/>
                </a:ext>
              </a:extLst>
            </p:cNvPr>
            <p:cNvSpPr>
              <a:spLocks/>
            </p:cNvSpPr>
            <p:nvPr/>
          </p:nvSpPr>
          <p:spPr bwMode="gray">
            <a:xfrm>
              <a:off x="455613" y="2801598"/>
              <a:ext cx="11277600" cy="3602608"/>
            </a:xfrm>
            <a:custGeom>
              <a:avLst/>
              <a:gdLst>
                <a:gd name="T0" fmla="*/ 0 w 10000"/>
                <a:gd name="T1" fmla="*/ 0 h 7946"/>
                <a:gd name="T2" fmla="*/ 0 w 10000"/>
                <a:gd name="T3" fmla="*/ 2147483646 h 7946"/>
                <a:gd name="T4" fmla="*/ 2147483646 w 10000"/>
                <a:gd name="T5" fmla="*/ 2147483646 h 7946"/>
                <a:gd name="T6" fmla="*/ 2147483646 w 10000"/>
                <a:gd name="T7" fmla="*/ 2147483646 h 7946"/>
                <a:gd name="T8" fmla="*/ 2147483646 w 10000"/>
                <a:gd name="T9" fmla="*/ 2147483646 h 7946"/>
                <a:gd name="T10" fmla="*/ 2147483646 w 10000"/>
                <a:gd name="T11" fmla="*/ 2147483646 h 7946"/>
                <a:gd name="T12" fmla="*/ 2147483646 w 10000"/>
                <a:gd name="T13" fmla="*/ 2147483646 h 7946"/>
                <a:gd name="T14" fmla="*/ 2147483646 w 10000"/>
                <a:gd name="T15" fmla="*/ 2147483646 h 7946"/>
                <a:gd name="T16" fmla="*/ 2147483646 w 10000"/>
                <a:gd name="T17" fmla="*/ 2147483646 h 7946"/>
                <a:gd name="T18" fmla="*/ 2147483646 w 10000"/>
                <a:gd name="T19" fmla="*/ 2147483646 h 7946"/>
                <a:gd name="T20" fmla="*/ 2147483646 w 10000"/>
                <a:gd name="T21" fmla="*/ 2147483646 h 7946"/>
                <a:gd name="T22" fmla="*/ 2147483646 w 10000"/>
                <a:gd name="T23" fmla="*/ 2147483646 h 7946"/>
                <a:gd name="T24" fmla="*/ 2147483646 w 10000"/>
                <a:gd name="T25" fmla="*/ 2147483646 h 7946"/>
                <a:gd name="T26" fmla="*/ 2147483646 w 10000"/>
                <a:gd name="T27" fmla="*/ 2147483646 h 7946"/>
                <a:gd name="T28" fmla="*/ 2147483646 w 10000"/>
                <a:gd name="T29" fmla="*/ 2147483646 h 7946"/>
                <a:gd name="T30" fmla="*/ 2147483646 w 10000"/>
                <a:gd name="T31" fmla="*/ 2147483646 h 7946"/>
                <a:gd name="T32" fmla="*/ 2147483646 w 10000"/>
                <a:gd name="T33" fmla="*/ 2147483646 h 7946"/>
                <a:gd name="T34" fmla="*/ 2147483646 w 10000"/>
                <a:gd name="T35" fmla="*/ 2147483646 h 7946"/>
                <a:gd name="T36" fmla="*/ 2147483646 w 10000"/>
                <a:gd name="T37" fmla="*/ 2147483646 h 7946"/>
                <a:gd name="T38" fmla="*/ 2147483646 w 10000"/>
                <a:gd name="T39" fmla="*/ 2147483646 h 7946"/>
                <a:gd name="T40" fmla="*/ 2147483646 w 10000"/>
                <a:gd name="T41" fmla="*/ 2147483646 h 7946"/>
                <a:gd name="T42" fmla="*/ 2147483646 w 10000"/>
                <a:gd name="T43" fmla="*/ 2147483646 h 7946"/>
                <a:gd name="T44" fmla="*/ 2147483646 w 10000"/>
                <a:gd name="T45" fmla="*/ 2147483646 h 7946"/>
                <a:gd name="T46" fmla="*/ 2147483646 w 10000"/>
                <a:gd name="T47" fmla="*/ 2147483646 h 7946"/>
                <a:gd name="T48" fmla="*/ 2147483646 w 10000"/>
                <a:gd name="T49" fmla="*/ 2147483646 h 7946"/>
                <a:gd name="T50" fmla="*/ 2147483646 w 10000"/>
                <a:gd name="T51" fmla="*/ 2147483646 h 7946"/>
                <a:gd name="T52" fmla="*/ 2147483646 w 10000"/>
                <a:gd name="T53" fmla="*/ 2147483646 h 7946"/>
                <a:gd name="T54" fmla="*/ 2147483646 w 10000"/>
                <a:gd name="T55" fmla="*/ 2147483646 h 7946"/>
                <a:gd name="T56" fmla="*/ 2147483646 w 10000"/>
                <a:gd name="T57" fmla="*/ 2147483646 h 7946"/>
                <a:gd name="T58" fmla="*/ 2147483646 w 10000"/>
                <a:gd name="T59" fmla="*/ 2147483646 h 7946"/>
                <a:gd name="T60" fmla="*/ 2147483646 w 10000"/>
                <a:gd name="T61" fmla="*/ 2147483646 h 7946"/>
                <a:gd name="T62" fmla="*/ 2147483646 w 10000"/>
                <a:gd name="T63" fmla="*/ 2147483646 h 7946"/>
                <a:gd name="T64" fmla="*/ 2147483646 w 10000"/>
                <a:gd name="T65" fmla="*/ 2147483646 h 7946"/>
                <a:gd name="T66" fmla="*/ 2147483646 w 10000"/>
                <a:gd name="T67" fmla="*/ 2147483646 h 7946"/>
                <a:gd name="T68" fmla="*/ 2147483646 w 10000"/>
                <a:gd name="T69" fmla="*/ 2147483646 h 7946"/>
                <a:gd name="T70" fmla="*/ 2147483646 w 10000"/>
                <a:gd name="T71" fmla="*/ 2147483646 h 7946"/>
                <a:gd name="T72" fmla="*/ 2147483646 w 10000"/>
                <a:gd name="T73" fmla="*/ 2147483646 h 7946"/>
                <a:gd name="T74" fmla="*/ 2147483646 w 10000"/>
                <a:gd name="T75" fmla="*/ 2147483646 h 7946"/>
                <a:gd name="T76" fmla="*/ 2147483646 w 10000"/>
                <a:gd name="T77" fmla="*/ 2147483646 h 7946"/>
                <a:gd name="T78" fmla="*/ 2147483646 w 10000"/>
                <a:gd name="T79" fmla="*/ 2147483646 h 7946"/>
                <a:gd name="T80" fmla="*/ 2147483646 w 10000"/>
                <a:gd name="T81" fmla="*/ 2147483646 h 7946"/>
                <a:gd name="T82" fmla="*/ 2147483646 w 10000"/>
                <a:gd name="T83" fmla="*/ 2147483646 h 7946"/>
                <a:gd name="T84" fmla="*/ 2147483646 w 10000"/>
                <a:gd name="T85" fmla="*/ 2147483646 h 7946"/>
                <a:gd name="T86" fmla="*/ 2147483646 w 10000"/>
                <a:gd name="T87" fmla="*/ 2147483646 h 7946"/>
                <a:gd name="T88" fmla="*/ 2147483646 w 10000"/>
                <a:gd name="T89" fmla="*/ 2147483646 h 7946"/>
                <a:gd name="T90" fmla="*/ 2147483646 w 10000"/>
                <a:gd name="T91" fmla="*/ 2147483646 h 7946"/>
                <a:gd name="T92" fmla="*/ 2147483646 w 10000"/>
                <a:gd name="T93" fmla="*/ 2147483646 h 7946"/>
                <a:gd name="T94" fmla="*/ 2147483646 w 10000"/>
                <a:gd name="T95" fmla="*/ 2147483646 h 7946"/>
                <a:gd name="T96" fmla="*/ 0 w 10000"/>
                <a:gd name="T97" fmla="*/ 0 h 79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000"/>
                <a:gd name="T148" fmla="*/ 0 h 7946"/>
                <a:gd name="T149" fmla="*/ 10000 w 10000"/>
                <a:gd name="T150" fmla="*/ 7946 h 79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000" h="7946">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sp>
          <p:nvSpPr>
            <p:cNvPr id="14" name="Freeform 5">
              <a:extLst>
                <a:ext uri="{FF2B5EF4-FFF2-40B4-BE49-F238E27FC236}">
                  <a16:creationId xmlns:a16="http://schemas.microsoft.com/office/drawing/2014/main" xmlns="" id="{B29DCA30-CDB0-4178-B0C1-C2230DA8B8F9}"/>
                </a:ext>
              </a:extLst>
            </p:cNvPr>
            <p:cNvSpPr>
              <a:spLocks noEditPoints="1"/>
            </p:cNvSpPr>
            <p:nvPr/>
          </p:nvSpPr>
          <p:spPr bwMode="gray">
            <a:xfrm>
              <a:off x="0" y="804"/>
              <a:ext cx="12192000" cy="6857499"/>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2147483646 w 15356"/>
                <a:gd name="T13" fmla="*/ 2147483646 h 8638"/>
                <a:gd name="T14" fmla="*/ 2147483646 w 15356"/>
                <a:gd name="T15" fmla="*/ 2147483646 h 8638"/>
                <a:gd name="T16" fmla="*/ 2147483646 w 15356"/>
                <a:gd name="T17" fmla="*/ 2147483646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56"/>
                <a:gd name="T31" fmla="*/ 0 h 8638"/>
                <a:gd name="T32" fmla="*/ 15356 w 15356"/>
                <a:gd name="T33" fmla="*/ 8638 h 86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grpSp>
      <p:sp>
        <p:nvSpPr>
          <p:cNvPr id="15" name="Rectangle 14">
            <a:extLst>
              <a:ext uri="{FF2B5EF4-FFF2-40B4-BE49-F238E27FC236}">
                <a16:creationId xmlns:a16="http://schemas.microsoft.com/office/drawing/2014/main" xmlns="" id="{F47EA917-FA03-4C44-8881-5F8BCFFA86CB}"/>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3">
            <a:extLst>
              <a:ext uri="{FF2B5EF4-FFF2-40B4-BE49-F238E27FC236}">
                <a16:creationId xmlns:a16="http://schemas.microsoft.com/office/drawing/2014/main" xmlns="" id="{F8BE6F14-3091-4247-9BD4-BD39CD0B2319}"/>
              </a:ext>
            </a:extLst>
          </p:cNvPr>
          <p:cNvSpPr>
            <a:spLocks noGrp="1"/>
          </p:cNvSpPr>
          <p:nvPr>
            <p:ph type="dt" sz="half" idx="10"/>
          </p:nvPr>
        </p:nvSpPr>
        <p:spPr/>
        <p:txBody>
          <a:bodyPr/>
          <a:lstStyle>
            <a:lvl1pPr>
              <a:defRPr/>
            </a:lvl1pPr>
          </a:lstStyle>
          <a:p>
            <a:pPr>
              <a:defRPr/>
            </a:pPr>
            <a:fld id="{AC754969-2373-4505-ADC5-6D50F0B2B418}" type="datetime1">
              <a:rPr lang="en-US"/>
              <a:pPr>
                <a:defRPr/>
              </a:pPr>
              <a:t>10/20/2023</a:t>
            </a:fld>
            <a:endParaRPr lang="en-US" dirty="0"/>
          </a:p>
        </p:txBody>
      </p:sp>
      <p:sp>
        <p:nvSpPr>
          <p:cNvPr id="17" name="Footer Placeholder 4">
            <a:extLst>
              <a:ext uri="{FF2B5EF4-FFF2-40B4-BE49-F238E27FC236}">
                <a16:creationId xmlns:a16="http://schemas.microsoft.com/office/drawing/2014/main" xmlns="" id="{4B9ABA94-8A3A-4360-82CC-6AEF3AA323A0}"/>
              </a:ext>
            </a:extLst>
          </p:cNvPr>
          <p:cNvSpPr>
            <a:spLocks noGrp="1"/>
          </p:cNvSpPr>
          <p:nvPr>
            <p:ph type="ftr" sz="quarter" idx="11"/>
          </p:nvPr>
        </p:nvSpPr>
        <p:spPr/>
        <p:txBody>
          <a:bodyPr/>
          <a:lstStyle>
            <a:lvl1pPr>
              <a:defRPr/>
            </a:lvl1pPr>
          </a:lstStyle>
          <a:p>
            <a:pPr>
              <a:defRPr/>
            </a:pPr>
            <a:endParaRPr lang="en-US"/>
          </a:p>
        </p:txBody>
      </p:sp>
      <p:sp>
        <p:nvSpPr>
          <p:cNvPr id="18" name="Slide Number Placeholder 5">
            <a:extLst>
              <a:ext uri="{FF2B5EF4-FFF2-40B4-BE49-F238E27FC236}">
                <a16:creationId xmlns:a16="http://schemas.microsoft.com/office/drawing/2014/main" xmlns="" id="{EF421BF6-CE11-4812-B7F1-73770237D3F3}"/>
              </a:ext>
            </a:extLst>
          </p:cNvPr>
          <p:cNvSpPr>
            <a:spLocks noGrp="1"/>
          </p:cNvSpPr>
          <p:nvPr>
            <p:ph type="sldNum" sz="quarter" idx="12"/>
          </p:nvPr>
        </p:nvSpPr>
        <p:spPr/>
        <p:txBody>
          <a:bodyPr/>
          <a:lstStyle>
            <a:lvl1pPr>
              <a:defRPr smtClean="0"/>
            </a:lvl1pPr>
          </a:lstStyle>
          <a:p>
            <a:pPr>
              <a:defRPr/>
            </a:pPr>
            <a:fld id="{CECC59C9-9567-4571-9CDE-C19A331237D4}" type="slidenum">
              <a:rPr lang="en-US" altLang="en-US"/>
              <a:pPr>
                <a:defRPr/>
              </a:pPr>
              <a:t>‹#›</a:t>
            </a:fld>
            <a:endParaRPr lang="en-US" altLang="en-US"/>
          </a:p>
        </p:txBody>
      </p:sp>
    </p:spTree>
    <p:extLst>
      <p:ext uri="{BB962C8B-B14F-4D97-AF65-F5344CB8AC3E}">
        <p14:creationId xmlns:p14="http://schemas.microsoft.com/office/powerpoint/2010/main" xmlns="" val="1493946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xmlns="" id="{52EBBAF5-22DB-46F8-8E7B-02E26D0898C2}"/>
              </a:ext>
            </a:extLst>
          </p:cNvPr>
          <p:cNvGrpSpPr>
            <a:grpSpLocks/>
          </p:cNvGrpSpPr>
          <p:nvPr/>
        </p:nvGrpSpPr>
        <p:grpSpPr bwMode="auto">
          <a:xfrm>
            <a:off x="0" y="-1588"/>
            <a:ext cx="12192000" cy="6865938"/>
            <a:chOff x="0" y="-2373"/>
            <a:chExt cx="12192000" cy="6867027"/>
          </a:xfrm>
        </p:grpSpPr>
        <p:sp>
          <p:nvSpPr>
            <p:cNvPr id="6" name="Rectangle 5">
              <a:extLst>
                <a:ext uri="{FF2B5EF4-FFF2-40B4-BE49-F238E27FC236}">
                  <a16:creationId xmlns:a16="http://schemas.microsoft.com/office/drawing/2014/main" xmlns="" id="{23DD3A41-6DFA-4E11-B8CD-1C0B67527D03}"/>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xmlns="" id="{D9F6F015-8A6B-4AB1-9002-0C130744F61F}"/>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xmlns="" id="{7DAAFB11-7D18-4B9D-AF46-1E1119EF50B9}"/>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xmlns="" id="{D8CB2F83-E2B3-4908-8BA2-5720CA907DB4}"/>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xmlns="" id="{1C52FCA8-F19D-49CD-A88A-F37CD45ABE62}"/>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xmlns="" id="{734ABBA5-2975-40B4-979B-69E89C8E6CC5}"/>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xmlns="" id="{47FE6B1C-FBC4-46BA-AE8E-822179087125}"/>
                </a:ext>
              </a:extLst>
            </p:cNvPr>
            <p:cNvSpPr>
              <a:spLocks/>
            </p:cNvSpPr>
            <p:nvPr/>
          </p:nvSpPr>
          <p:spPr bwMode="gray">
            <a:xfrm rot="-589932">
              <a:off x="8491538" y="4184529"/>
              <a:ext cx="3298825" cy="441395"/>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2147483646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0 w 10000"/>
                <a:gd name="T67" fmla="*/ 2147483646 h 5291"/>
                <a:gd name="T68" fmla="*/ 2147483646 w 10000"/>
                <a:gd name="T69" fmla="*/ 2147483646 h 52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0"/>
                <a:gd name="T106" fmla="*/ 0 h 5291"/>
                <a:gd name="T107" fmla="*/ 10000 w 10000"/>
                <a:gd name="T108" fmla="*/ 5291 h 52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sp>
          <p:nvSpPr>
            <p:cNvPr id="15" name="Freeform 5">
              <a:extLst>
                <a:ext uri="{FF2B5EF4-FFF2-40B4-BE49-F238E27FC236}">
                  <a16:creationId xmlns:a16="http://schemas.microsoft.com/office/drawing/2014/main" xmlns="" id="{D36F79CB-E79E-42BD-9D2C-65E2E90306E0}"/>
                </a:ext>
              </a:extLst>
            </p:cNvPr>
            <p:cNvSpPr>
              <a:spLocks/>
            </p:cNvSpPr>
            <p:nvPr/>
          </p:nvSpPr>
          <p:spPr bwMode="gray">
            <a:xfrm>
              <a:off x="455613" y="4241688"/>
              <a:ext cx="11277600" cy="2337171"/>
            </a:xfrm>
            <a:custGeom>
              <a:avLst/>
              <a:gdLst>
                <a:gd name="T0" fmla="*/ 0 w 10000"/>
                <a:gd name="T1" fmla="*/ 0 h 8000"/>
                <a:gd name="T2" fmla="*/ 0 w 10000"/>
                <a:gd name="T3" fmla="*/ 2147483646 h 8000"/>
                <a:gd name="T4" fmla="*/ 2147483646 w 10000"/>
                <a:gd name="T5" fmla="*/ 2147483646 h 8000"/>
                <a:gd name="T6" fmla="*/ 2147483646 w 10000"/>
                <a:gd name="T7" fmla="*/ 2147483646 h 8000"/>
                <a:gd name="T8" fmla="*/ 2147483646 w 10000"/>
                <a:gd name="T9" fmla="*/ 2147483646 h 8000"/>
                <a:gd name="T10" fmla="*/ 2147483646 w 10000"/>
                <a:gd name="T11" fmla="*/ 2147483646 h 8000"/>
                <a:gd name="T12" fmla="*/ 2147483646 w 10000"/>
                <a:gd name="T13" fmla="*/ 2147483646 h 8000"/>
                <a:gd name="T14" fmla="*/ 2147483646 w 10000"/>
                <a:gd name="T15" fmla="*/ 2147483646 h 8000"/>
                <a:gd name="T16" fmla="*/ 2147483646 w 10000"/>
                <a:gd name="T17" fmla="*/ 2147483646 h 8000"/>
                <a:gd name="T18" fmla="*/ 2147483646 w 10000"/>
                <a:gd name="T19" fmla="*/ 2147483646 h 8000"/>
                <a:gd name="T20" fmla="*/ 2147483646 w 10000"/>
                <a:gd name="T21" fmla="*/ 2147483646 h 8000"/>
                <a:gd name="T22" fmla="*/ 2147483646 w 10000"/>
                <a:gd name="T23" fmla="*/ 2147483646 h 8000"/>
                <a:gd name="T24" fmla="*/ 2147483646 w 10000"/>
                <a:gd name="T25" fmla="*/ 2147483646 h 8000"/>
                <a:gd name="T26" fmla="*/ 2147483646 w 10000"/>
                <a:gd name="T27" fmla="*/ 2147483646 h 8000"/>
                <a:gd name="T28" fmla="*/ 2147483646 w 10000"/>
                <a:gd name="T29" fmla="*/ 2147483646 h 8000"/>
                <a:gd name="T30" fmla="*/ 2147483646 w 10000"/>
                <a:gd name="T31" fmla="*/ 2147483646 h 8000"/>
                <a:gd name="T32" fmla="*/ 2147483646 w 10000"/>
                <a:gd name="T33" fmla="*/ 2147483646 h 8000"/>
                <a:gd name="T34" fmla="*/ 2147483646 w 10000"/>
                <a:gd name="T35" fmla="*/ 2147483646 h 8000"/>
                <a:gd name="T36" fmla="*/ 2147483646 w 10000"/>
                <a:gd name="T37" fmla="*/ 2147483646 h 8000"/>
                <a:gd name="T38" fmla="*/ 2147483646 w 10000"/>
                <a:gd name="T39" fmla="*/ 2147483646 h 8000"/>
                <a:gd name="T40" fmla="*/ 2147483646 w 10000"/>
                <a:gd name="T41" fmla="*/ 2147483646 h 8000"/>
                <a:gd name="T42" fmla="*/ 2147483646 w 10000"/>
                <a:gd name="T43" fmla="*/ 2147483646 h 8000"/>
                <a:gd name="T44" fmla="*/ 2147483646 w 10000"/>
                <a:gd name="T45" fmla="*/ 2147483646 h 8000"/>
                <a:gd name="T46" fmla="*/ 2147483646 w 10000"/>
                <a:gd name="T47" fmla="*/ 2147483646 h 8000"/>
                <a:gd name="T48" fmla="*/ 2147483646 w 10000"/>
                <a:gd name="T49" fmla="*/ 2147483646 h 8000"/>
                <a:gd name="T50" fmla="*/ 2147483646 w 10000"/>
                <a:gd name="T51" fmla="*/ 2147483646 h 8000"/>
                <a:gd name="T52" fmla="*/ 2147483646 w 10000"/>
                <a:gd name="T53" fmla="*/ 2147483646 h 8000"/>
                <a:gd name="T54" fmla="*/ 2147483646 w 10000"/>
                <a:gd name="T55" fmla="*/ 2147483646 h 8000"/>
                <a:gd name="T56" fmla="*/ 2147483646 w 10000"/>
                <a:gd name="T57" fmla="*/ 2147483646 h 8000"/>
                <a:gd name="T58" fmla="*/ 2147483646 w 10000"/>
                <a:gd name="T59" fmla="*/ 2147483646 h 8000"/>
                <a:gd name="T60" fmla="*/ 2147483646 w 10000"/>
                <a:gd name="T61" fmla="*/ 2147483646 h 8000"/>
                <a:gd name="T62" fmla="*/ 2147483646 w 10000"/>
                <a:gd name="T63" fmla="*/ 2147483646 h 8000"/>
                <a:gd name="T64" fmla="*/ 2147483646 w 10000"/>
                <a:gd name="T65" fmla="*/ 2147483646 h 8000"/>
                <a:gd name="T66" fmla="*/ 2147483646 w 10000"/>
                <a:gd name="T67" fmla="*/ 2147483646 h 8000"/>
                <a:gd name="T68" fmla="*/ 2147483646 w 10000"/>
                <a:gd name="T69" fmla="*/ 2147483646 h 8000"/>
                <a:gd name="T70" fmla="*/ 2147483646 w 10000"/>
                <a:gd name="T71" fmla="*/ 2147483646 h 8000"/>
                <a:gd name="T72" fmla="*/ 2147483646 w 10000"/>
                <a:gd name="T73" fmla="*/ 2147483646 h 8000"/>
                <a:gd name="T74" fmla="*/ 2147483646 w 10000"/>
                <a:gd name="T75" fmla="*/ 2147483646 h 8000"/>
                <a:gd name="T76" fmla="*/ 2147483646 w 10000"/>
                <a:gd name="T77" fmla="*/ 2147483646 h 8000"/>
                <a:gd name="T78" fmla="*/ 2147483646 w 10000"/>
                <a:gd name="T79" fmla="*/ 2147483646 h 8000"/>
                <a:gd name="T80" fmla="*/ 2147483646 w 10000"/>
                <a:gd name="T81" fmla="*/ 2147483646 h 8000"/>
                <a:gd name="T82" fmla="*/ 2147483646 w 10000"/>
                <a:gd name="T83" fmla="*/ 2147483646 h 8000"/>
                <a:gd name="T84" fmla="*/ 2147483646 w 10000"/>
                <a:gd name="T85" fmla="*/ 2147483646 h 8000"/>
                <a:gd name="T86" fmla="*/ 2147483646 w 10000"/>
                <a:gd name="T87" fmla="*/ 2147483646 h 8000"/>
                <a:gd name="T88" fmla="*/ 2147483646 w 10000"/>
                <a:gd name="T89" fmla="*/ 2147483646 h 8000"/>
                <a:gd name="T90" fmla="*/ 2147483646 w 10000"/>
                <a:gd name="T91" fmla="*/ 2147483646 h 8000"/>
                <a:gd name="T92" fmla="*/ 2147483646 w 10000"/>
                <a:gd name="T93" fmla="*/ 2147483646 h 8000"/>
                <a:gd name="T94" fmla="*/ 2147483646 w 10000"/>
                <a:gd name="T95" fmla="*/ 2147483646 h 8000"/>
                <a:gd name="T96" fmla="*/ 0 w 10000"/>
                <a:gd name="T97" fmla="*/ 0 h 8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000"/>
                <a:gd name="T148" fmla="*/ 0 h 8000"/>
                <a:gd name="T149" fmla="*/ 10000 w 10000"/>
                <a:gd name="T150" fmla="*/ 8000 h 8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sp>
          <p:nvSpPr>
            <p:cNvPr id="16" name="Freeform 5">
              <a:extLst>
                <a:ext uri="{FF2B5EF4-FFF2-40B4-BE49-F238E27FC236}">
                  <a16:creationId xmlns:a16="http://schemas.microsoft.com/office/drawing/2014/main" xmlns="" id="{120F4CC3-A171-430C-A291-A1DF3BB0B7CE}"/>
                </a:ext>
              </a:extLst>
            </p:cNvPr>
            <p:cNvSpPr>
              <a:spLocks noEditPoints="1"/>
            </p:cNvSpPr>
            <p:nvPr/>
          </p:nvSpPr>
          <p:spPr bwMode="gray">
            <a:xfrm>
              <a:off x="0" y="804"/>
              <a:ext cx="12192000" cy="6857499"/>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2147483646 w 15356"/>
                <a:gd name="T13" fmla="*/ 2147483646 h 8638"/>
                <a:gd name="T14" fmla="*/ 2147483646 w 15356"/>
                <a:gd name="T15" fmla="*/ 2147483646 h 8638"/>
                <a:gd name="T16" fmla="*/ 2147483646 w 15356"/>
                <a:gd name="T17" fmla="*/ 2147483646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56"/>
                <a:gd name="T31" fmla="*/ 0 h 8638"/>
                <a:gd name="T32" fmla="*/ 15356 w 15356"/>
                <a:gd name="T33" fmla="*/ 8638 h 86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grpSp>
      <p:sp>
        <p:nvSpPr>
          <p:cNvPr id="17" name="TextBox 16">
            <a:extLst>
              <a:ext uri="{FF2B5EF4-FFF2-40B4-BE49-F238E27FC236}">
                <a16:creationId xmlns:a16="http://schemas.microsoft.com/office/drawing/2014/main" xmlns="" id="{D54D7A61-BD43-4D48-9D76-B60BD48DB205}"/>
              </a:ext>
            </a:extLst>
          </p:cNvPr>
          <p:cNvSpPr txBox="1"/>
          <p:nvPr/>
        </p:nvSpPr>
        <p:spPr>
          <a:xfrm>
            <a:off x="9718675" y="2632075"/>
            <a:ext cx="803275" cy="1570038"/>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eaLnBrk="1" fontAlgn="auto" hangingPunct="1">
              <a:spcBef>
                <a:spcPts val="0"/>
              </a:spcBef>
              <a:spcAft>
                <a:spcPts val="0"/>
              </a:spcAft>
              <a:defRPr/>
            </a:pPr>
            <a:r>
              <a:rPr lang="en-US" sz="9600" dirty="0"/>
              <a:t>”</a:t>
            </a:r>
          </a:p>
        </p:txBody>
      </p:sp>
      <p:sp>
        <p:nvSpPr>
          <p:cNvPr id="18" name="TextBox 17">
            <a:extLst>
              <a:ext uri="{FF2B5EF4-FFF2-40B4-BE49-F238E27FC236}">
                <a16:creationId xmlns:a16="http://schemas.microsoft.com/office/drawing/2014/main" xmlns="" id="{EB9978AE-9ACC-4D66-97AC-9F6383A2336E}"/>
              </a:ext>
            </a:extLst>
          </p:cNvPr>
          <p:cNvSpPr txBox="1"/>
          <p:nvPr/>
        </p:nvSpPr>
        <p:spPr>
          <a:xfrm>
            <a:off x="898525" y="590550"/>
            <a:ext cx="801688" cy="1570038"/>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eaLnBrk="1" fontAlgn="auto" hangingPunct="1">
              <a:spcBef>
                <a:spcPts val="0"/>
              </a:spcBef>
              <a:spcAft>
                <a:spcPts val="0"/>
              </a:spcAft>
              <a:defRPr/>
            </a:pPr>
            <a:r>
              <a:rPr lang="en-US" sz="9600" dirty="0"/>
              <a:t>“</a:t>
            </a:r>
          </a:p>
        </p:txBody>
      </p:sp>
      <p:sp>
        <p:nvSpPr>
          <p:cNvPr id="19" name="Rectangle 18">
            <a:extLst>
              <a:ext uri="{FF2B5EF4-FFF2-40B4-BE49-F238E27FC236}">
                <a16:creationId xmlns:a16="http://schemas.microsoft.com/office/drawing/2014/main" xmlns="" id="{ADF007CC-3A05-4B97-9EE8-B05DD9D0D6C1}"/>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Date Placeholder 3">
            <a:extLst>
              <a:ext uri="{FF2B5EF4-FFF2-40B4-BE49-F238E27FC236}">
                <a16:creationId xmlns:a16="http://schemas.microsoft.com/office/drawing/2014/main" xmlns="" id="{DF4F5864-B246-452A-AC20-851D8A37DBB5}"/>
              </a:ext>
            </a:extLst>
          </p:cNvPr>
          <p:cNvSpPr>
            <a:spLocks noGrp="1"/>
          </p:cNvSpPr>
          <p:nvPr>
            <p:ph type="dt" sz="half" idx="14"/>
          </p:nvPr>
        </p:nvSpPr>
        <p:spPr/>
        <p:txBody>
          <a:bodyPr/>
          <a:lstStyle>
            <a:lvl1pPr>
              <a:defRPr/>
            </a:lvl1pPr>
          </a:lstStyle>
          <a:p>
            <a:pPr>
              <a:defRPr/>
            </a:pPr>
            <a:fld id="{0ECEE940-9795-4815-875F-31B4D56B81FE}" type="datetime1">
              <a:rPr lang="en-US"/>
              <a:pPr>
                <a:defRPr/>
              </a:pPr>
              <a:t>10/20/2023</a:t>
            </a:fld>
            <a:endParaRPr lang="en-US" dirty="0"/>
          </a:p>
        </p:txBody>
      </p:sp>
      <p:sp>
        <p:nvSpPr>
          <p:cNvPr id="21" name="Footer Placeholder 4">
            <a:extLst>
              <a:ext uri="{FF2B5EF4-FFF2-40B4-BE49-F238E27FC236}">
                <a16:creationId xmlns:a16="http://schemas.microsoft.com/office/drawing/2014/main" xmlns="" id="{9D8FC7F9-AF3E-4220-929D-A2FB6F8C2300}"/>
              </a:ext>
            </a:extLst>
          </p:cNvPr>
          <p:cNvSpPr>
            <a:spLocks noGrp="1"/>
          </p:cNvSpPr>
          <p:nvPr>
            <p:ph type="ftr" sz="quarter" idx="15"/>
          </p:nvPr>
        </p:nvSpPr>
        <p:spPr/>
        <p:txBody>
          <a:bodyPr/>
          <a:lstStyle>
            <a:lvl1pPr>
              <a:defRPr/>
            </a:lvl1pPr>
          </a:lstStyle>
          <a:p>
            <a:pPr>
              <a:defRPr/>
            </a:pPr>
            <a:endParaRPr lang="en-US"/>
          </a:p>
        </p:txBody>
      </p:sp>
      <p:sp>
        <p:nvSpPr>
          <p:cNvPr id="22" name="Slide Number Placeholder 5">
            <a:extLst>
              <a:ext uri="{FF2B5EF4-FFF2-40B4-BE49-F238E27FC236}">
                <a16:creationId xmlns:a16="http://schemas.microsoft.com/office/drawing/2014/main" xmlns="" id="{91EFC1BF-7FC9-4EDB-A204-F0AD305495B7}"/>
              </a:ext>
            </a:extLst>
          </p:cNvPr>
          <p:cNvSpPr>
            <a:spLocks noGrp="1"/>
          </p:cNvSpPr>
          <p:nvPr>
            <p:ph type="sldNum" sz="quarter" idx="16"/>
          </p:nvPr>
        </p:nvSpPr>
        <p:spPr/>
        <p:txBody>
          <a:bodyPr/>
          <a:lstStyle>
            <a:lvl1pPr>
              <a:defRPr smtClean="0"/>
            </a:lvl1pPr>
          </a:lstStyle>
          <a:p>
            <a:pPr>
              <a:defRPr/>
            </a:pPr>
            <a:fld id="{E66A48A9-BD75-44B2-9E0E-789F9D9F19B6}" type="slidenum">
              <a:rPr lang="en-US" altLang="en-US"/>
              <a:pPr>
                <a:defRPr/>
              </a:pPr>
              <a:t>‹#›</a:t>
            </a:fld>
            <a:endParaRPr lang="en-US" altLang="en-US"/>
          </a:p>
        </p:txBody>
      </p:sp>
    </p:spTree>
    <p:extLst>
      <p:ext uri="{BB962C8B-B14F-4D97-AF65-F5344CB8AC3E}">
        <p14:creationId xmlns:p14="http://schemas.microsoft.com/office/powerpoint/2010/main" xmlns="" val="3522652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xmlns="" id="{3F0CFF70-C965-4213-8A1B-39152EAB9F3A}"/>
              </a:ext>
            </a:extLst>
          </p:cNvPr>
          <p:cNvGrpSpPr>
            <a:grpSpLocks/>
          </p:cNvGrpSpPr>
          <p:nvPr/>
        </p:nvGrpSpPr>
        <p:grpSpPr bwMode="auto">
          <a:xfrm>
            <a:off x="0" y="-1588"/>
            <a:ext cx="12192000" cy="6865938"/>
            <a:chOff x="0" y="-2373"/>
            <a:chExt cx="12192000" cy="6867027"/>
          </a:xfrm>
        </p:grpSpPr>
        <p:sp>
          <p:nvSpPr>
            <p:cNvPr id="5" name="Rectangle 4">
              <a:extLst>
                <a:ext uri="{FF2B5EF4-FFF2-40B4-BE49-F238E27FC236}">
                  <a16:creationId xmlns:a16="http://schemas.microsoft.com/office/drawing/2014/main" xmlns="" id="{6F6A634D-FBC0-477B-AE58-1286A4884691}"/>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xmlns="" id="{E32F90A5-CD41-4152-A01F-9E4F8819D3FD}"/>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xmlns="" id="{592809CE-A182-40E0-BA17-2BF4E790CC2D}"/>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xmlns="" id="{65BE8C4C-60EE-4FBC-BD8D-941E1B257E57}"/>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xmlns="" id="{2C09E2C5-6CDB-4B51-BCE0-827FD0DE28DC}"/>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xmlns="" id="{609752F4-D965-46DA-8408-C5B6CAEBC1A5}"/>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xmlns="" id="{B3042958-16B1-4B01-8212-E557C5FE7164}"/>
                </a:ext>
              </a:extLst>
            </p:cNvPr>
            <p:cNvSpPr>
              <a:spLocks/>
            </p:cNvSpPr>
            <p:nvPr/>
          </p:nvSpPr>
          <p:spPr bwMode="gray">
            <a:xfrm rot="-589932">
              <a:off x="8491538" y="4194055"/>
              <a:ext cx="3298825" cy="439808"/>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2147483646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0 w 10000"/>
                <a:gd name="T67" fmla="*/ 2147483646 h 5291"/>
                <a:gd name="T68" fmla="*/ 2147483646 w 10000"/>
                <a:gd name="T69" fmla="*/ 2147483646 h 52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0"/>
                <a:gd name="T106" fmla="*/ 0 h 5291"/>
                <a:gd name="T107" fmla="*/ 10000 w 10000"/>
                <a:gd name="T108" fmla="*/ 5291 h 52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sp>
          <p:nvSpPr>
            <p:cNvPr id="12" name="Freeform 5">
              <a:extLst>
                <a:ext uri="{FF2B5EF4-FFF2-40B4-BE49-F238E27FC236}">
                  <a16:creationId xmlns:a16="http://schemas.microsoft.com/office/drawing/2014/main" xmlns="" id="{B3EA42C2-B903-41C9-9A95-53D1353095FE}"/>
                </a:ext>
              </a:extLst>
            </p:cNvPr>
            <p:cNvSpPr>
              <a:spLocks/>
            </p:cNvSpPr>
            <p:nvPr/>
          </p:nvSpPr>
          <p:spPr bwMode="gray">
            <a:xfrm>
              <a:off x="455613" y="4241688"/>
              <a:ext cx="11277600" cy="2337171"/>
            </a:xfrm>
            <a:custGeom>
              <a:avLst/>
              <a:gdLst>
                <a:gd name="T0" fmla="*/ 0 w 10000"/>
                <a:gd name="T1" fmla="*/ 0 h 8000"/>
                <a:gd name="T2" fmla="*/ 0 w 10000"/>
                <a:gd name="T3" fmla="*/ 2147483646 h 8000"/>
                <a:gd name="T4" fmla="*/ 2147483646 w 10000"/>
                <a:gd name="T5" fmla="*/ 2147483646 h 8000"/>
                <a:gd name="T6" fmla="*/ 2147483646 w 10000"/>
                <a:gd name="T7" fmla="*/ 2147483646 h 8000"/>
                <a:gd name="T8" fmla="*/ 2147483646 w 10000"/>
                <a:gd name="T9" fmla="*/ 2147483646 h 8000"/>
                <a:gd name="T10" fmla="*/ 2147483646 w 10000"/>
                <a:gd name="T11" fmla="*/ 2147483646 h 8000"/>
                <a:gd name="T12" fmla="*/ 2147483646 w 10000"/>
                <a:gd name="T13" fmla="*/ 2147483646 h 8000"/>
                <a:gd name="T14" fmla="*/ 2147483646 w 10000"/>
                <a:gd name="T15" fmla="*/ 2147483646 h 8000"/>
                <a:gd name="T16" fmla="*/ 2147483646 w 10000"/>
                <a:gd name="T17" fmla="*/ 2147483646 h 8000"/>
                <a:gd name="T18" fmla="*/ 2147483646 w 10000"/>
                <a:gd name="T19" fmla="*/ 2147483646 h 8000"/>
                <a:gd name="T20" fmla="*/ 2147483646 w 10000"/>
                <a:gd name="T21" fmla="*/ 2147483646 h 8000"/>
                <a:gd name="T22" fmla="*/ 2147483646 w 10000"/>
                <a:gd name="T23" fmla="*/ 2147483646 h 8000"/>
                <a:gd name="T24" fmla="*/ 2147483646 w 10000"/>
                <a:gd name="T25" fmla="*/ 2147483646 h 8000"/>
                <a:gd name="T26" fmla="*/ 2147483646 w 10000"/>
                <a:gd name="T27" fmla="*/ 2147483646 h 8000"/>
                <a:gd name="T28" fmla="*/ 2147483646 w 10000"/>
                <a:gd name="T29" fmla="*/ 2147483646 h 8000"/>
                <a:gd name="T30" fmla="*/ 2147483646 w 10000"/>
                <a:gd name="T31" fmla="*/ 2147483646 h 8000"/>
                <a:gd name="T32" fmla="*/ 2147483646 w 10000"/>
                <a:gd name="T33" fmla="*/ 2147483646 h 8000"/>
                <a:gd name="T34" fmla="*/ 2147483646 w 10000"/>
                <a:gd name="T35" fmla="*/ 2147483646 h 8000"/>
                <a:gd name="T36" fmla="*/ 2147483646 w 10000"/>
                <a:gd name="T37" fmla="*/ 2147483646 h 8000"/>
                <a:gd name="T38" fmla="*/ 2147483646 w 10000"/>
                <a:gd name="T39" fmla="*/ 2147483646 h 8000"/>
                <a:gd name="T40" fmla="*/ 2147483646 w 10000"/>
                <a:gd name="T41" fmla="*/ 2147483646 h 8000"/>
                <a:gd name="T42" fmla="*/ 2147483646 w 10000"/>
                <a:gd name="T43" fmla="*/ 2147483646 h 8000"/>
                <a:gd name="T44" fmla="*/ 2147483646 w 10000"/>
                <a:gd name="T45" fmla="*/ 2147483646 h 8000"/>
                <a:gd name="T46" fmla="*/ 2147483646 w 10000"/>
                <a:gd name="T47" fmla="*/ 2147483646 h 8000"/>
                <a:gd name="T48" fmla="*/ 2147483646 w 10000"/>
                <a:gd name="T49" fmla="*/ 2147483646 h 8000"/>
                <a:gd name="T50" fmla="*/ 2147483646 w 10000"/>
                <a:gd name="T51" fmla="*/ 2147483646 h 8000"/>
                <a:gd name="T52" fmla="*/ 2147483646 w 10000"/>
                <a:gd name="T53" fmla="*/ 2147483646 h 8000"/>
                <a:gd name="T54" fmla="*/ 2147483646 w 10000"/>
                <a:gd name="T55" fmla="*/ 2147483646 h 8000"/>
                <a:gd name="T56" fmla="*/ 2147483646 w 10000"/>
                <a:gd name="T57" fmla="*/ 2147483646 h 8000"/>
                <a:gd name="T58" fmla="*/ 2147483646 w 10000"/>
                <a:gd name="T59" fmla="*/ 2147483646 h 8000"/>
                <a:gd name="T60" fmla="*/ 2147483646 w 10000"/>
                <a:gd name="T61" fmla="*/ 2147483646 h 8000"/>
                <a:gd name="T62" fmla="*/ 2147483646 w 10000"/>
                <a:gd name="T63" fmla="*/ 2147483646 h 8000"/>
                <a:gd name="T64" fmla="*/ 2147483646 w 10000"/>
                <a:gd name="T65" fmla="*/ 2147483646 h 8000"/>
                <a:gd name="T66" fmla="*/ 2147483646 w 10000"/>
                <a:gd name="T67" fmla="*/ 2147483646 h 8000"/>
                <a:gd name="T68" fmla="*/ 2147483646 w 10000"/>
                <a:gd name="T69" fmla="*/ 2147483646 h 8000"/>
                <a:gd name="T70" fmla="*/ 2147483646 w 10000"/>
                <a:gd name="T71" fmla="*/ 2147483646 h 8000"/>
                <a:gd name="T72" fmla="*/ 2147483646 w 10000"/>
                <a:gd name="T73" fmla="*/ 2147483646 h 8000"/>
                <a:gd name="T74" fmla="*/ 2147483646 w 10000"/>
                <a:gd name="T75" fmla="*/ 2147483646 h 8000"/>
                <a:gd name="T76" fmla="*/ 2147483646 w 10000"/>
                <a:gd name="T77" fmla="*/ 2147483646 h 8000"/>
                <a:gd name="T78" fmla="*/ 2147483646 w 10000"/>
                <a:gd name="T79" fmla="*/ 2147483646 h 8000"/>
                <a:gd name="T80" fmla="*/ 2147483646 w 10000"/>
                <a:gd name="T81" fmla="*/ 2147483646 h 8000"/>
                <a:gd name="T82" fmla="*/ 2147483646 w 10000"/>
                <a:gd name="T83" fmla="*/ 2147483646 h 8000"/>
                <a:gd name="T84" fmla="*/ 2147483646 w 10000"/>
                <a:gd name="T85" fmla="*/ 2147483646 h 8000"/>
                <a:gd name="T86" fmla="*/ 2147483646 w 10000"/>
                <a:gd name="T87" fmla="*/ 2147483646 h 8000"/>
                <a:gd name="T88" fmla="*/ 2147483646 w 10000"/>
                <a:gd name="T89" fmla="*/ 2147483646 h 8000"/>
                <a:gd name="T90" fmla="*/ 2147483646 w 10000"/>
                <a:gd name="T91" fmla="*/ 2147483646 h 8000"/>
                <a:gd name="T92" fmla="*/ 2147483646 w 10000"/>
                <a:gd name="T93" fmla="*/ 2147483646 h 8000"/>
                <a:gd name="T94" fmla="*/ 2147483646 w 10000"/>
                <a:gd name="T95" fmla="*/ 2147483646 h 8000"/>
                <a:gd name="T96" fmla="*/ 0 w 10000"/>
                <a:gd name="T97" fmla="*/ 0 h 8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000"/>
                <a:gd name="T148" fmla="*/ 0 h 8000"/>
                <a:gd name="T149" fmla="*/ 10000 w 10000"/>
                <a:gd name="T150" fmla="*/ 8000 h 8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sp>
          <p:nvSpPr>
            <p:cNvPr id="13" name="Freeform 5">
              <a:extLst>
                <a:ext uri="{FF2B5EF4-FFF2-40B4-BE49-F238E27FC236}">
                  <a16:creationId xmlns:a16="http://schemas.microsoft.com/office/drawing/2014/main" xmlns="" id="{87472E8F-BEB2-45E0-A4AB-73990B557DE2}"/>
                </a:ext>
              </a:extLst>
            </p:cNvPr>
            <p:cNvSpPr>
              <a:spLocks noEditPoints="1"/>
            </p:cNvSpPr>
            <p:nvPr/>
          </p:nvSpPr>
          <p:spPr bwMode="gray">
            <a:xfrm>
              <a:off x="0" y="804"/>
              <a:ext cx="12192000" cy="6857499"/>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2147483646 w 15356"/>
                <a:gd name="T13" fmla="*/ 2147483646 h 8638"/>
                <a:gd name="T14" fmla="*/ 2147483646 w 15356"/>
                <a:gd name="T15" fmla="*/ 2147483646 h 8638"/>
                <a:gd name="T16" fmla="*/ 2147483646 w 15356"/>
                <a:gd name="T17" fmla="*/ 2147483646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56"/>
                <a:gd name="T31" fmla="*/ 0 h 8638"/>
                <a:gd name="T32" fmla="*/ 15356 w 15356"/>
                <a:gd name="T33" fmla="*/ 8638 h 86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grpSp>
      <p:sp>
        <p:nvSpPr>
          <p:cNvPr id="14" name="Rectangle 13">
            <a:extLst>
              <a:ext uri="{FF2B5EF4-FFF2-40B4-BE49-F238E27FC236}">
                <a16:creationId xmlns:a16="http://schemas.microsoft.com/office/drawing/2014/main" xmlns="" id="{ED0B4594-12F1-4169-AAF9-1D15CAF1E632}"/>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Date Placeholder 3">
            <a:extLst>
              <a:ext uri="{FF2B5EF4-FFF2-40B4-BE49-F238E27FC236}">
                <a16:creationId xmlns:a16="http://schemas.microsoft.com/office/drawing/2014/main" xmlns="" id="{BB07FC30-671E-4F5E-B895-F5BC38B72B2B}"/>
              </a:ext>
            </a:extLst>
          </p:cNvPr>
          <p:cNvSpPr>
            <a:spLocks noGrp="1"/>
          </p:cNvSpPr>
          <p:nvPr>
            <p:ph type="dt" sz="half" idx="10"/>
          </p:nvPr>
        </p:nvSpPr>
        <p:spPr/>
        <p:txBody>
          <a:bodyPr/>
          <a:lstStyle>
            <a:lvl1pPr>
              <a:defRPr/>
            </a:lvl1pPr>
          </a:lstStyle>
          <a:p>
            <a:pPr>
              <a:defRPr/>
            </a:pPr>
            <a:fld id="{EE7F9816-F52F-481D-82F3-BF5B3876CA50}" type="datetime1">
              <a:rPr lang="en-US"/>
              <a:pPr>
                <a:defRPr/>
              </a:pPr>
              <a:t>10/20/2023</a:t>
            </a:fld>
            <a:endParaRPr lang="en-US" dirty="0"/>
          </a:p>
        </p:txBody>
      </p:sp>
      <p:sp>
        <p:nvSpPr>
          <p:cNvPr id="16" name="Footer Placeholder 4">
            <a:extLst>
              <a:ext uri="{FF2B5EF4-FFF2-40B4-BE49-F238E27FC236}">
                <a16:creationId xmlns:a16="http://schemas.microsoft.com/office/drawing/2014/main" xmlns="" id="{B77AF8E6-CFD2-46E2-8336-33EA100F8A8E}"/>
              </a:ext>
            </a:extLst>
          </p:cNvPr>
          <p:cNvSpPr>
            <a:spLocks noGrp="1"/>
          </p:cNvSpPr>
          <p:nvPr>
            <p:ph type="ftr" sz="quarter" idx="11"/>
          </p:nvPr>
        </p:nvSpPr>
        <p:spPr/>
        <p:txBody>
          <a:bodyPr/>
          <a:lstStyle>
            <a:lvl1pPr>
              <a:defRPr/>
            </a:lvl1pPr>
          </a:lstStyle>
          <a:p>
            <a:pPr>
              <a:defRPr/>
            </a:pPr>
            <a:endParaRPr lang="en-US"/>
          </a:p>
        </p:txBody>
      </p:sp>
      <p:sp>
        <p:nvSpPr>
          <p:cNvPr id="17" name="Slide Number Placeholder 5">
            <a:extLst>
              <a:ext uri="{FF2B5EF4-FFF2-40B4-BE49-F238E27FC236}">
                <a16:creationId xmlns:a16="http://schemas.microsoft.com/office/drawing/2014/main" xmlns="" id="{6DFD4A1F-8039-472C-B563-4F6855705B0C}"/>
              </a:ext>
            </a:extLst>
          </p:cNvPr>
          <p:cNvSpPr>
            <a:spLocks noGrp="1"/>
          </p:cNvSpPr>
          <p:nvPr>
            <p:ph type="sldNum" sz="quarter" idx="12"/>
          </p:nvPr>
        </p:nvSpPr>
        <p:spPr/>
        <p:txBody>
          <a:bodyPr/>
          <a:lstStyle>
            <a:lvl1pPr>
              <a:defRPr smtClean="0"/>
            </a:lvl1pPr>
          </a:lstStyle>
          <a:p>
            <a:pPr>
              <a:defRPr/>
            </a:pPr>
            <a:fld id="{3E426021-4726-4918-9DEE-609372542E06}" type="slidenum">
              <a:rPr lang="en-US" altLang="en-US"/>
              <a:pPr>
                <a:defRPr/>
              </a:pPr>
              <a:t>‹#›</a:t>
            </a:fld>
            <a:endParaRPr lang="en-US" altLang="en-US"/>
          </a:p>
        </p:txBody>
      </p:sp>
    </p:spTree>
    <p:extLst>
      <p:ext uri="{BB962C8B-B14F-4D97-AF65-F5344CB8AC3E}">
        <p14:creationId xmlns:p14="http://schemas.microsoft.com/office/powerpoint/2010/main" xmlns="" val="897631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575F4C61-1658-43E0-A4DE-2DE4B52CA63F}"/>
              </a:ext>
            </a:extLst>
          </p:cNvPr>
          <p:cNvCxnSpPr/>
          <p:nvPr/>
        </p:nvCxnSpPr>
        <p:spPr>
          <a:xfrm>
            <a:off x="4403725" y="2570163"/>
            <a:ext cx="0" cy="3492500"/>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86CE1443-BE3C-4188-A296-B3E411788820}"/>
              </a:ext>
            </a:extLst>
          </p:cNvPr>
          <p:cNvCxnSpPr/>
          <p:nvPr/>
        </p:nvCxnSpPr>
        <p:spPr>
          <a:xfrm>
            <a:off x="7772400" y="2570163"/>
            <a:ext cx="0" cy="3492500"/>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6">
            <a:extLst>
              <a:ext uri="{FF2B5EF4-FFF2-40B4-BE49-F238E27FC236}">
                <a16:creationId xmlns:a16="http://schemas.microsoft.com/office/drawing/2014/main" xmlns="" id="{C61C21A5-AC01-48B4-9CAC-5C7AC186F48C}"/>
              </a:ext>
            </a:extLst>
          </p:cNvPr>
          <p:cNvSpPr>
            <a:spLocks noGrp="1"/>
          </p:cNvSpPr>
          <p:nvPr>
            <p:ph type="dt" sz="half" idx="18"/>
          </p:nvPr>
        </p:nvSpPr>
        <p:spPr/>
        <p:txBody>
          <a:bodyPr/>
          <a:lstStyle>
            <a:lvl1pPr>
              <a:defRPr/>
            </a:lvl1pPr>
          </a:lstStyle>
          <a:p>
            <a:pPr>
              <a:defRPr/>
            </a:pPr>
            <a:fld id="{0ADBEE0B-0602-4C1A-AEDA-F58E92900675}" type="datetime1">
              <a:rPr lang="en-US"/>
              <a:pPr>
                <a:defRPr/>
              </a:pPr>
              <a:t>10/20/2023</a:t>
            </a:fld>
            <a:endParaRPr lang="en-US" dirty="0"/>
          </a:p>
        </p:txBody>
      </p:sp>
      <p:sp>
        <p:nvSpPr>
          <p:cNvPr id="12" name="Footer Placeholder 7">
            <a:extLst>
              <a:ext uri="{FF2B5EF4-FFF2-40B4-BE49-F238E27FC236}">
                <a16:creationId xmlns:a16="http://schemas.microsoft.com/office/drawing/2014/main" xmlns="" id="{779D9C73-2C09-4755-A064-B8172404DC24}"/>
              </a:ext>
            </a:extLst>
          </p:cNvPr>
          <p:cNvSpPr>
            <a:spLocks noGrp="1"/>
          </p:cNvSpPr>
          <p:nvPr>
            <p:ph type="ftr" sz="quarter" idx="19"/>
          </p:nvPr>
        </p:nvSpPr>
        <p:spPr/>
        <p:txBody>
          <a:bodyPr/>
          <a:lstStyle>
            <a:lvl1pPr>
              <a:defRPr/>
            </a:lvl1pPr>
          </a:lstStyle>
          <a:p>
            <a:pPr>
              <a:defRPr/>
            </a:pPr>
            <a:endParaRPr lang="en-US"/>
          </a:p>
        </p:txBody>
      </p:sp>
      <p:sp>
        <p:nvSpPr>
          <p:cNvPr id="13" name="Slide Number Placeholder 8">
            <a:extLst>
              <a:ext uri="{FF2B5EF4-FFF2-40B4-BE49-F238E27FC236}">
                <a16:creationId xmlns:a16="http://schemas.microsoft.com/office/drawing/2014/main" xmlns="" id="{F9A6F575-CCA2-4F01-A1AA-01A86E013141}"/>
              </a:ext>
            </a:extLst>
          </p:cNvPr>
          <p:cNvSpPr>
            <a:spLocks noGrp="1"/>
          </p:cNvSpPr>
          <p:nvPr>
            <p:ph type="sldNum" sz="quarter" idx="20"/>
          </p:nvPr>
        </p:nvSpPr>
        <p:spPr/>
        <p:txBody>
          <a:bodyPr/>
          <a:lstStyle>
            <a:lvl1pPr>
              <a:defRPr smtClean="0"/>
            </a:lvl1pPr>
          </a:lstStyle>
          <a:p>
            <a:pPr>
              <a:defRPr/>
            </a:pPr>
            <a:fld id="{15EA4155-C55D-4AE1-9BCB-F3D2C44C0EB9}" type="slidenum">
              <a:rPr lang="en-US" altLang="en-US"/>
              <a:pPr>
                <a:defRPr/>
              </a:pPr>
              <a:t>‹#›</a:t>
            </a:fld>
            <a:endParaRPr lang="en-US" altLang="en-US"/>
          </a:p>
        </p:txBody>
      </p:sp>
    </p:spTree>
    <p:extLst>
      <p:ext uri="{BB962C8B-B14F-4D97-AF65-F5344CB8AC3E}">
        <p14:creationId xmlns:p14="http://schemas.microsoft.com/office/powerpoint/2010/main" xmlns="" val="2775267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xmlns="" id="{5C5BF208-9643-48B6-9E73-BD3EBF61A366}"/>
              </a:ext>
            </a:extLst>
          </p:cNvPr>
          <p:cNvCxnSpPr/>
          <p:nvPr/>
        </p:nvCxnSpPr>
        <p:spPr>
          <a:xfrm>
            <a:off x="4387850" y="2603500"/>
            <a:ext cx="0" cy="35179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E02EC625-90A4-4AE3-B147-0B75228DA1A5}"/>
              </a:ext>
            </a:extLst>
          </p:cNvPr>
          <p:cNvCxnSpPr/>
          <p:nvPr/>
        </p:nvCxnSpPr>
        <p:spPr>
          <a:xfrm>
            <a:off x="7802563"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1154953" y="5109107"/>
            <a:ext cx="3050437" cy="91794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4568865" y="5184002"/>
            <a:ext cx="3050438" cy="84305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7983434" y="5184001"/>
            <a:ext cx="3050437" cy="843054"/>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6">
            <a:extLst>
              <a:ext uri="{FF2B5EF4-FFF2-40B4-BE49-F238E27FC236}">
                <a16:creationId xmlns:a16="http://schemas.microsoft.com/office/drawing/2014/main" xmlns="" id="{DDB1E466-641B-4F9F-B55C-1BDD0B1178DA}"/>
              </a:ext>
            </a:extLst>
          </p:cNvPr>
          <p:cNvSpPr>
            <a:spLocks noGrp="1"/>
          </p:cNvSpPr>
          <p:nvPr>
            <p:ph type="dt" sz="half" idx="23"/>
          </p:nvPr>
        </p:nvSpPr>
        <p:spPr/>
        <p:txBody>
          <a:bodyPr/>
          <a:lstStyle>
            <a:lvl1pPr>
              <a:defRPr/>
            </a:lvl1pPr>
          </a:lstStyle>
          <a:p>
            <a:pPr>
              <a:defRPr/>
            </a:pPr>
            <a:fld id="{D4C0C7AA-7737-4485-B0E0-045189326831}" type="datetime1">
              <a:rPr lang="en-US"/>
              <a:pPr>
                <a:defRPr/>
              </a:pPr>
              <a:t>10/20/2023</a:t>
            </a:fld>
            <a:endParaRPr lang="en-US" dirty="0"/>
          </a:p>
        </p:txBody>
      </p:sp>
      <p:sp>
        <p:nvSpPr>
          <p:cNvPr id="16" name="Footer Placeholder 7">
            <a:extLst>
              <a:ext uri="{FF2B5EF4-FFF2-40B4-BE49-F238E27FC236}">
                <a16:creationId xmlns:a16="http://schemas.microsoft.com/office/drawing/2014/main" xmlns="" id="{1FC95CF2-FFD9-45C8-9163-38370E1E591B}"/>
              </a:ext>
            </a:extLst>
          </p:cNvPr>
          <p:cNvSpPr>
            <a:spLocks noGrp="1"/>
          </p:cNvSpPr>
          <p:nvPr>
            <p:ph type="ftr" sz="quarter" idx="24"/>
          </p:nvPr>
        </p:nvSpPr>
        <p:spPr/>
        <p:txBody>
          <a:bodyPr/>
          <a:lstStyle>
            <a:lvl1pPr>
              <a:defRPr/>
            </a:lvl1pPr>
          </a:lstStyle>
          <a:p>
            <a:pPr>
              <a:defRPr/>
            </a:pPr>
            <a:endParaRPr lang="en-US"/>
          </a:p>
        </p:txBody>
      </p:sp>
      <p:sp>
        <p:nvSpPr>
          <p:cNvPr id="17" name="Slide Number Placeholder 8">
            <a:extLst>
              <a:ext uri="{FF2B5EF4-FFF2-40B4-BE49-F238E27FC236}">
                <a16:creationId xmlns:a16="http://schemas.microsoft.com/office/drawing/2014/main" xmlns="" id="{0E46492B-652E-4D30-8595-A028BF7C27A3}"/>
              </a:ext>
            </a:extLst>
          </p:cNvPr>
          <p:cNvSpPr>
            <a:spLocks noGrp="1"/>
          </p:cNvSpPr>
          <p:nvPr>
            <p:ph type="sldNum" sz="quarter" idx="25"/>
          </p:nvPr>
        </p:nvSpPr>
        <p:spPr/>
        <p:txBody>
          <a:bodyPr/>
          <a:lstStyle>
            <a:lvl1pPr>
              <a:defRPr smtClean="0"/>
            </a:lvl1pPr>
          </a:lstStyle>
          <a:p>
            <a:pPr>
              <a:defRPr/>
            </a:pPr>
            <a:fld id="{6985A1E6-167D-46B7-AFD2-869D0AAED147}" type="slidenum">
              <a:rPr lang="en-US" altLang="en-US"/>
              <a:pPr>
                <a:defRPr/>
              </a:pPr>
              <a:t>‹#›</a:t>
            </a:fld>
            <a:endParaRPr lang="en-US" altLang="en-US"/>
          </a:p>
        </p:txBody>
      </p:sp>
    </p:spTree>
    <p:extLst>
      <p:ext uri="{BB962C8B-B14F-4D97-AF65-F5344CB8AC3E}">
        <p14:creationId xmlns:p14="http://schemas.microsoft.com/office/powerpoint/2010/main" xmlns="" val="2695476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EF9D5391-43D0-4C5B-A593-A4561330AE41}"/>
              </a:ext>
            </a:extLst>
          </p:cNvPr>
          <p:cNvSpPr>
            <a:spLocks noGrp="1"/>
          </p:cNvSpPr>
          <p:nvPr>
            <p:ph type="dt" sz="half" idx="10"/>
          </p:nvPr>
        </p:nvSpPr>
        <p:spPr/>
        <p:txBody>
          <a:bodyPr/>
          <a:lstStyle>
            <a:lvl1pPr>
              <a:defRPr/>
            </a:lvl1pPr>
          </a:lstStyle>
          <a:p>
            <a:pPr>
              <a:defRPr/>
            </a:pPr>
            <a:fld id="{E4A48384-BCD0-49A7-A3FF-1F2E9B474400}" type="datetime1">
              <a:rPr lang="en-US"/>
              <a:pPr>
                <a:defRPr/>
              </a:pPr>
              <a:t>10/20/2023</a:t>
            </a:fld>
            <a:endParaRPr lang="en-US" dirty="0"/>
          </a:p>
        </p:txBody>
      </p:sp>
      <p:sp>
        <p:nvSpPr>
          <p:cNvPr id="5" name="Footer Placeholder 4">
            <a:extLst>
              <a:ext uri="{FF2B5EF4-FFF2-40B4-BE49-F238E27FC236}">
                <a16:creationId xmlns:a16="http://schemas.microsoft.com/office/drawing/2014/main" xmlns="" id="{354A9404-DA6A-48D8-9ADA-09A4948E9D5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778A3CD-83D9-46C4-BFA1-034E0C27BFA8}"/>
              </a:ext>
            </a:extLst>
          </p:cNvPr>
          <p:cNvSpPr>
            <a:spLocks noGrp="1"/>
          </p:cNvSpPr>
          <p:nvPr>
            <p:ph type="sldNum" sz="quarter" idx="12"/>
          </p:nvPr>
        </p:nvSpPr>
        <p:spPr/>
        <p:txBody>
          <a:bodyPr/>
          <a:lstStyle>
            <a:lvl1pPr>
              <a:defRPr/>
            </a:lvl1pPr>
          </a:lstStyle>
          <a:p>
            <a:pPr>
              <a:defRPr/>
            </a:pPr>
            <a:fld id="{7A324F16-42C1-44B9-A064-A61BAAEA6CE7}" type="slidenum">
              <a:rPr lang="en-US" altLang="en-US"/>
              <a:pPr>
                <a:defRPr/>
              </a:pPr>
              <a:t>‹#›</a:t>
            </a:fld>
            <a:endParaRPr lang="en-US" altLang="en-US"/>
          </a:p>
        </p:txBody>
      </p:sp>
    </p:spTree>
    <p:extLst>
      <p:ext uri="{BB962C8B-B14F-4D97-AF65-F5344CB8AC3E}">
        <p14:creationId xmlns:p14="http://schemas.microsoft.com/office/powerpoint/2010/main" xmlns="" val="2653728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8">
            <a:extLst>
              <a:ext uri="{FF2B5EF4-FFF2-40B4-BE49-F238E27FC236}">
                <a16:creationId xmlns:a16="http://schemas.microsoft.com/office/drawing/2014/main" xmlns="" id="{3C5ABC41-0624-4030-AA28-3F1667220944}"/>
              </a:ext>
            </a:extLst>
          </p:cNvPr>
          <p:cNvGrpSpPr>
            <a:grpSpLocks/>
          </p:cNvGrpSpPr>
          <p:nvPr/>
        </p:nvGrpSpPr>
        <p:grpSpPr bwMode="auto">
          <a:xfrm>
            <a:off x="0" y="-1588"/>
            <a:ext cx="12192000" cy="6865938"/>
            <a:chOff x="0" y="-2373"/>
            <a:chExt cx="12192000" cy="6867027"/>
          </a:xfrm>
        </p:grpSpPr>
        <p:sp>
          <p:nvSpPr>
            <p:cNvPr id="5" name="Rectangle 4">
              <a:extLst>
                <a:ext uri="{FF2B5EF4-FFF2-40B4-BE49-F238E27FC236}">
                  <a16:creationId xmlns:a16="http://schemas.microsoft.com/office/drawing/2014/main" xmlns="" id="{ECF004BC-6392-448D-998B-CA4DED58FEF3}"/>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xmlns="" id="{170B9B54-FBA3-4419-9395-FA36AE475C9B}"/>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xmlns="" id="{D8C486C7-5FE6-4401-9A35-C91386B31A90}"/>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xmlns="" id="{E756E283-0CA2-4ECF-B0DE-A3DE7ACEE157}"/>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xmlns="" id="{91F2F5AE-3282-4479-8F92-9536CCE81998}"/>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xmlns="" id="{F147A03E-D54C-4AF4-AAF2-FBE59D125985}"/>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xmlns="" id="{B604EA70-F23A-4ED9-BFC6-E6637FEBFB64}"/>
                </a:ext>
              </a:extLst>
            </p:cNvPr>
            <p:cNvSpPr>
              <a:spLocks/>
            </p:cNvSpPr>
            <p:nvPr/>
          </p:nvSpPr>
          <p:spPr bwMode="gray">
            <a:xfrm rot="5101749">
              <a:off x="6293383" y="4577532"/>
              <a:ext cx="3300935" cy="441325"/>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2147483646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0 w 10000"/>
                <a:gd name="T67" fmla="*/ 2147483646 h 5291"/>
                <a:gd name="T68" fmla="*/ 2147483646 w 10000"/>
                <a:gd name="T69" fmla="*/ 2147483646 h 52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0"/>
                <a:gd name="T106" fmla="*/ 0 h 5291"/>
                <a:gd name="T107" fmla="*/ 10000 w 10000"/>
                <a:gd name="T108" fmla="*/ 5291 h 52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sp>
          <p:nvSpPr>
            <p:cNvPr id="12" name="Rectangle 11">
              <a:extLst>
                <a:ext uri="{FF2B5EF4-FFF2-40B4-BE49-F238E27FC236}">
                  <a16:creationId xmlns:a16="http://schemas.microsoft.com/office/drawing/2014/main" xmlns="" id="{A18246D5-014F-4AD1-9877-72390622DAD8}"/>
                </a:ext>
              </a:extLst>
            </p:cNvPr>
            <p:cNvSpPr/>
            <p:nvPr/>
          </p:nvSpPr>
          <p:spPr>
            <a:xfrm>
              <a:off x="414338" y="402504"/>
              <a:ext cx="6511925"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xmlns="" id="{CEA88211-7096-4909-A7F2-B118627EF768}"/>
                </a:ext>
              </a:extLst>
            </p:cNvPr>
            <p:cNvSpPr>
              <a:spLocks/>
            </p:cNvSpPr>
            <p:nvPr/>
          </p:nvSpPr>
          <p:spPr bwMode="gray">
            <a:xfrm rot="5400000">
              <a:off x="4448489" y="2802490"/>
              <a:ext cx="6054098" cy="1254125"/>
            </a:xfrm>
            <a:custGeom>
              <a:avLst/>
              <a:gdLst>
                <a:gd name="T0" fmla="*/ 0 w 10000"/>
                <a:gd name="T1" fmla="*/ 0 h 8000"/>
                <a:gd name="T2" fmla="*/ 0 w 10000"/>
                <a:gd name="T3" fmla="*/ 2147483646 h 8000"/>
                <a:gd name="T4" fmla="*/ 2147483646 w 10000"/>
                <a:gd name="T5" fmla="*/ 2147483646 h 8000"/>
                <a:gd name="T6" fmla="*/ 2147483646 w 10000"/>
                <a:gd name="T7" fmla="*/ 2147483646 h 8000"/>
                <a:gd name="T8" fmla="*/ 2147483646 w 10000"/>
                <a:gd name="T9" fmla="*/ 2147483646 h 8000"/>
                <a:gd name="T10" fmla="*/ 2147483646 w 10000"/>
                <a:gd name="T11" fmla="*/ 2147483646 h 8000"/>
                <a:gd name="T12" fmla="*/ 2147483646 w 10000"/>
                <a:gd name="T13" fmla="*/ 2147483646 h 8000"/>
                <a:gd name="T14" fmla="*/ 2147483646 w 10000"/>
                <a:gd name="T15" fmla="*/ 2147483646 h 8000"/>
                <a:gd name="T16" fmla="*/ 2147483646 w 10000"/>
                <a:gd name="T17" fmla="*/ 2147483646 h 8000"/>
                <a:gd name="T18" fmla="*/ 2147483646 w 10000"/>
                <a:gd name="T19" fmla="*/ 2147483646 h 8000"/>
                <a:gd name="T20" fmla="*/ 2147483646 w 10000"/>
                <a:gd name="T21" fmla="*/ 2147483646 h 8000"/>
                <a:gd name="T22" fmla="*/ 2147483646 w 10000"/>
                <a:gd name="T23" fmla="*/ 2147483646 h 8000"/>
                <a:gd name="T24" fmla="*/ 2147483646 w 10000"/>
                <a:gd name="T25" fmla="*/ 2147483646 h 8000"/>
                <a:gd name="T26" fmla="*/ 2147483646 w 10000"/>
                <a:gd name="T27" fmla="*/ 2147483646 h 8000"/>
                <a:gd name="T28" fmla="*/ 2147483646 w 10000"/>
                <a:gd name="T29" fmla="*/ 2147483646 h 8000"/>
                <a:gd name="T30" fmla="*/ 2147483646 w 10000"/>
                <a:gd name="T31" fmla="*/ 2147483646 h 8000"/>
                <a:gd name="T32" fmla="*/ 2147483646 w 10000"/>
                <a:gd name="T33" fmla="*/ 2147483646 h 8000"/>
                <a:gd name="T34" fmla="*/ 2147483646 w 10000"/>
                <a:gd name="T35" fmla="*/ 2147483646 h 8000"/>
                <a:gd name="T36" fmla="*/ 2147483646 w 10000"/>
                <a:gd name="T37" fmla="*/ 2147483646 h 8000"/>
                <a:gd name="T38" fmla="*/ 2147483646 w 10000"/>
                <a:gd name="T39" fmla="*/ 2147483646 h 8000"/>
                <a:gd name="T40" fmla="*/ 2147483646 w 10000"/>
                <a:gd name="T41" fmla="*/ 2147483646 h 8000"/>
                <a:gd name="T42" fmla="*/ 2147483646 w 10000"/>
                <a:gd name="T43" fmla="*/ 2147483646 h 8000"/>
                <a:gd name="T44" fmla="*/ 2147483646 w 10000"/>
                <a:gd name="T45" fmla="*/ 2147483646 h 8000"/>
                <a:gd name="T46" fmla="*/ 2147483646 w 10000"/>
                <a:gd name="T47" fmla="*/ 2147483646 h 8000"/>
                <a:gd name="T48" fmla="*/ 2147483646 w 10000"/>
                <a:gd name="T49" fmla="*/ 2147483646 h 8000"/>
                <a:gd name="T50" fmla="*/ 2147483646 w 10000"/>
                <a:gd name="T51" fmla="*/ 2147483646 h 8000"/>
                <a:gd name="T52" fmla="*/ 2147483646 w 10000"/>
                <a:gd name="T53" fmla="*/ 2147483646 h 8000"/>
                <a:gd name="T54" fmla="*/ 2147483646 w 10000"/>
                <a:gd name="T55" fmla="*/ 2147483646 h 8000"/>
                <a:gd name="T56" fmla="*/ 2147483646 w 10000"/>
                <a:gd name="T57" fmla="*/ 2147483646 h 8000"/>
                <a:gd name="T58" fmla="*/ 2147483646 w 10000"/>
                <a:gd name="T59" fmla="*/ 2147483646 h 8000"/>
                <a:gd name="T60" fmla="*/ 2147483646 w 10000"/>
                <a:gd name="T61" fmla="*/ 2147483646 h 8000"/>
                <a:gd name="T62" fmla="*/ 2147483646 w 10000"/>
                <a:gd name="T63" fmla="*/ 2147483646 h 8000"/>
                <a:gd name="T64" fmla="*/ 2147483646 w 10000"/>
                <a:gd name="T65" fmla="*/ 2147483646 h 8000"/>
                <a:gd name="T66" fmla="*/ 2147483646 w 10000"/>
                <a:gd name="T67" fmla="*/ 2147483646 h 8000"/>
                <a:gd name="T68" fmla="*/ 2147483646 w 10000"/>
                <a:gd name="T69" fmla="*/ 2147483646 h 8000"/>
                <a:gd name="T70" fmla="*/ 2147483646 w 10000"/>
                <a:gd name="T71" fmla="*/ 2147483646 h 8000"/>
                <a:gd name="T72" fmla="*/ 2147483646 w 10000"/>
                <a:gd name="T73" fmla="*/ 2147483646 h 8000"/>
                <a:gd name="T74" fmla="*/ 2147483646 w 10000"/>
                <a:gd name="T75" fmla="*/ 2147483646 h 8000"/>
                <a:gd name="T76" fmla="*/ 2147483646 w 10000"/>
                <a:gd name="T77" fmla="*/ 2147483646 h 8000"/>
                <a:gd name="T78" fmla="*/ 2147483646 w 10000"/>
                <a:gd name="T79" fmla="*/ 2147483646 h 8000"/>
                <a:gd name="T80" fmla="*/ 2147483646 w 10000"/>
                <a:gd name="T81" fmla="*/ 2147483646 h 8000"/>
                <a:gd name="T82" fmla="*/ 2147483646 w 10000"/>
                <a:gd name="T83" fmla="*/ 2147483646 h 8000"/>
                <a:gd name="T84" fmla="*/ 2147483646 w 10000"/>
                <a:gd name="T85" fmla="*/ 2147483646 h 8000"/>
                <a:gd name="T86" fmla="*/ 2147483646 w 10000"/>
                <a:gd name="T87" fmla="*/ 2147483646 h 8000"/>
                <a:gd name="T88" fmla="*/ 2147483646 w 10000"/>
                <a:gd name="T89" fmla="*/ 2147483646 h 8000"/>
                <a:gd name="T90" fmla="*/ 2147483646 w 10000"/>
                <a:gd name="T91" fmla="*/ 2147483646 h 8000"/>
                <a:gd name="T92" fmla="*/ 2147483646 w 10000"/>
                <a:gd name="T93" fmla="*/ 2147483646 h 8000"/>
                <a:gd name="T94" fmla="*/ 2147483646 w 10000"/>
                <a:gd name="T95" fmla="*/ 2147483646 h 8000"/>
                <a:gd name="T96" fmla="*/ 0 w 10000"/>
                <a:gd name="T97" fmla="*/ 0 h 8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000"/>
                <a:gd name="T148" fmla="*/ 0 h 8000"/>
                <a:gd name="T149" fmla="*/ 10000 w 10000"/>
                <a:gd name="T150" fmla="*/ 8000 h 8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sp>
          <p:nvSpPr>
            <p:cNvPr id="14" name="Freeform 5">
              <a:extLst>
                <a:ext uri="{FF2B5EF4-FFF2-40B4-BE49-F238E27FC236}">
                  <a16:creationId xmlns:a16="http://schemas.microsoft.com/office/drawing/2014/main" xmlns="" id="{50484E69-02DD-4DAF-B508-5A02F6BD9235}"/>
                </a:ext>
              </a:extLst>
            </p:cNvPr>
            <p:cNvSpPr>
              <a:spLocks noEditPoints="1"/>
            </p:cNvSpPr>
            <p:nvPr/>
          </p:nvSpPr>
          <p:spPr bwMode="gray">
            <a:xfrm>
              <a:off x="0" y="804"/>
              <a:ext cx="12192000" cy="6857499"/>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2147483646 w 15356"/>
                <a:gd name="T13" fmla="*/ 2147483646 h 8638"/>
                <a:gd name="T14" fmla="*/ 2147483646 w 15356"/>
                <a:gd name="T15" fmla="*/ 2147483646 h 8638"/>
                <a:gd name="T16" fmla="*/ 2147483646 w 15356"/>
                <a:gd name="T17" fmla="*/ 2147483646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56"/>
                <a:gd name="T31" fmla="*/ 0 h 8638"/>
                <a:gd name="T32" fmla="*/ 15356 w 15356"/>
                <a:gd name="T33" fmla="*/ 8638 h 86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grpSp>
      <p:sp>
        <p:nvSpPr>
          <p:cNvPr id="15" name="Rectangle 14">
            <a:extLst>
              <a:ext uri="{FF2B5EF4-FFF2-40B4-BE49-F238E27FC236}">
                <a16:creationId xmlns:a16="http://schemas.microsoft.com/office/drawing/2014/main" xmlns="" id="{283D09AA-D301-4363-80DF-4331B77FA0C1}"/>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576756" y="1278468"/>
            <a:ext cx="1413933" cy="4748589"/>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xmlns="" id="{21A87934-921D-471D-B65D-72A38266F46D}"/>
              </a:ext>
            </a:extLst>
          </p:cNvPr>
          <p:cNvSpPr>
            <a:spLocks noGrp="1"/>
          </p:cNvSpPr>
          <p:nvPr>
            <p:ph type="dt" sz="half" idx="10"/>
          </p:nvPr>
        </p:nvSpPr>
        <p:spPr/>
        <p:txBody>
          <a:bodyPr/>
          <a:lstStyle>
            <a:lvl1pPr>
              <a:defRPr/>
            </a:lvl1pPr>
          </a:lstStyle>
          <a:p>
            <a:pPr>
              <a:defRPr/>
            </a:pPr>
            <a:fld id="{5A7557C4-7EE8-466D-9235-9958402FA09B}" type="datetime1">
              <a:rPr lang="en-US"/>
              <a:pPr>
                <a:defRPr/>
              </a:pPr>
              <a:t>10/20/2023</a:t>
            </a:fld>
            <a:endParaRPr lang="en-US" dirty="0"/>
          </a:p>
        </p:txBody>
      </p:sp>
      <p:sp>
        <p:nvSpPr>
          <p:cNvPr id="17" name="Footer Placeholder 4">
            <a:extLst>
              <a:ext uri="{FF2B5EF4-FFF2-40B4-BE49-F238E27FC236}">
                <a16:creationId xmlns:a16="http://schemas.microsoft.com/office/drawing/2014/main" xmlns="" id="{B244F9D0-050D-4FCF-A254-F56B615A4500}"/>
              </a:ext>
            </a:extLst>
          </p:cNvPr>
          <p:cNvSpPr>
            <a:spLocks noGrp="1"/>
          </p:cNvSpPr>
          <p:nvPr>
            <p:ph type="ftr" sz="quarter" idx="11"/>
          </p:nvPr>
        </p:nvSpPr>
        <p:spPr/>
        <p:txBody>
          <a:bodyPr/>
          <a:lstStyle>
            <a:lvl1pPr>
              <a:defRPr/>
            </a:lvl1pPr>
          </a:lstStyle>
          <a:p>
            <a:pPr>
              <a:defRPr/>
            </a:pPr>
            <a:endParaRPr lang="en-US"/>
          </a:p>
        </p:txBody>
      </p:sp>
      <p:sp>
        <p:nvSpPr>
          <p:cNvPr id="18" name="Slide Number Placeholder 5">
            <a:extLst>
              <a:ext uri="{FF2B5EF4-FFF2-40B4-BE49-F238E27FC236}">
                <a16:creationId xmlns:a16="http://schemas.microsoft.com/office/drawing/2014/main" xmlns="" id="{A20A3644-2336-475F-9C38-170DA12728CA}"/>
              </a:ext>
            </a:extLst>
          </p:cNvPr>
          <p:cNvSpPr>
            <a:spLocks noGrp="1"/>
          </p:cNvSpPr>
          <p:nvPr>
            <p:ph type="sldNum" sz="quarter" idx="12"/>
          </p:nvPr>
        </p:nvSpPr>
        <p:spPr/>
        <p:txBody>
          <a:bodyPr/>
          <a:lstStyle>
            <a:lvl1pPr>
              <a:defRPr smtClean="0"/>
            </a:lvl1pPr>
          </a:lstStyle>
          <a:p>
            <a:pPr>
              <a:defRPr/>
            </a:pPr>
            <a:fld id="{DAE9FCE1-C223-48E4-8E65-173CAD74D85B}" type="slidenum">
              <a:rPr lang="en-US" altLang="en-US"/>
              <a:pPr>
                <a:defRPr/>
              </a:pPr>
              <a:t>‹#›</a:t>
            </a:fld>
            <a:endParaRPr lang="en-US" altLang="en-US"/>
          </a:p>
        </p:txBody>
      </p:sp>
    </p:spTree>
    <p:extLst>
      <p:ext uri="{BB962C8B-B14F-4D97-AF65-F5344CB8AC3E}">
        <p14:creationId xmlns:p14="http://schemas.microsoft.com/office/powerpoint/2010/main" xmlns="" val="51691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59C93325-0D70-4405-9967-7831183E0A6D}"/>
              </a:ext>
            </a:extLst>
          </p:cNvPr>
          <p:cNvSpPr>
            <a:spLocks noGrp="1"/>
          </p:cNvSpPr>
          <p:nvPr>
            <p:ph type="dt" sz="half" idx="10"/>
          </p:nvPr>
        </p:nvSpPr>
        <p:spPr/>
        <p:txBody>
          <a:bodyPr/>
          <a:lstStyle>
            <a:lvl1pPr>
              <a:defRPr/>
            </a:lvl1pPr>
          </a:lstStyle>
          <a:p>
            <a:pPr>
              <a:defRPr/>
            </a:pPr>
            <a:fld id="{4CC8FCCE-B90A-44E3-8D0A-E644AE75A729}" type="datetime1">
              <a:rPr lang="en-US"/>
              <a:pPr>
                <a:defRPr/>
              </a:pPr>
              <a:t>10/20/2023</a:t>
            </a:fld>
            <a:endParaRPr lang="en-US" dirty="0"/>
          </a:p>
        </p:txBody>
      </p:sp>
      <p:sp>
        <p:nvSpPr>
          <p:cNvPr id="5" name="Footer Placeholder 4">
            <a:extLst>
              <a:ext uri="{FF2B5EF4-FFF2-40B4-BE49-F238E27FC236}">
                <a16:creationId xmlns:a16="http://schemas.microsoft.com/office/drawing/2014/main" xmlns="" id="{F11938E6-AD2C-4017-87C1-42C3CF1F23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CB92E37-D8D2-4E0B-BE04-A6E8BF1D6906}"/>
              </a:ext>
            </a:extLst>
          </p:cNvPr>
          <p:cNvSpPr>
            <a:spLocks noGrp="1"/>
          </p:cNvSpPr>
          <p:nvPr>
            <p:ph type="sldNum" sz="quarter" idx="12"/>
          </p:nvPr>
        </p:nvSpPr>
        <p:spPr/>
        <p:txBody>
          <a:bodyPr/>
          <a:lstStyle>
            <a:lvl1pPr>
              <a:defRPr/>
            </a:lvl1pPr>
          </a:lstStyle>
          <a:p>
            <a:pPr>
              <a:defRPr/>
            </a:pPr>
            <a:fld id="{147856E9-F47B-4B79-B9A6-62404873B010}" type="slidenum">
              <a:rPr lang="en-US" altLang="en-US"/>
              <a:pPr>
                <a:defRPr/>
              </a:pPr>
              <a:t>‹#›</a:t>
            </a:fld>
            <a:endParaRPr lang="en-US" altLang="en-US"/>
          </a:p>
        </p:txBody>
      </p:sp>
    </p:spTree>
    <p:extLst>
      <p:ext uri="{BB962C8B-B14F-4D97-AF65-F5344CB8AC3E}">
        <p14:creationId xmlns:p14="http://schemas.microsoft.com/office/powerpoint/2010/main" xmlns="" val="4107124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12">
            <a:extLst>
              <a:ext uri="{FF2B5EF4-FFF2-40B4-BE49-F238E27FC236}">
                <a16:creationId xmlns:a16="http://schemas.microsoft.com/office/drawing/2014/main" xmlns="" id="{06BBFB5E-65FE-4A2A-A6A4-79F2927B308D}"/>
              </a:ext>
            </a:extLst>
          </p:cNvPr>
          <p:cNvGrpSpPr>
            <a:grpSpLocks/>
          </p:cNvGrpSpPr>
          <p:nvPr/>
        </p:nvGrpSpPr>
        <p:grpSpPr bwMode="auto">
          <a:xfrm>
            <a:off x="0" y="-1588"/>
            <a:ext cx="12192000" cy="6865938"/>
            <a:chOff x="0" y="-2373"/>
            <a:chExt cx="12192000" cy="6867027"/>
          </a:xfrm>
        </p:grpSpPr>
        <p:sp>
          <p:nvSpPr>
            <p:cNvPr id="5" name="Rectangle 4">
              <a:extLst>
                <a:ext uri="{FF2B5EF4-FFF2-40B4-BE49-F238E27FC236}">
                  <a16:creationId xmlns:a16="http://schemas.microsoft.com/office/drawing/2014/main" xmlns="" id="{7992B62C-05CE-4646-A162-B8C59FB6851F}"/>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xmlns="" id="{6A9FA4A6-FEBB-4EFE-8CB2-E4D0722F11FA}"/>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xmlns="" id="{513FBEB6-4F21-40CE-921E-F2C360BD557B}"/>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xmlns="" id="{5D4D633F-B8A9-4D60-92D4-4CFBA24424E0}"/>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xmlns="" id="{D25D3667-9B05-4CB6-A384-556103E9381F}"/>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xmlns="" id="{CD6C1B2C-BC6B-47D0-B753-316FB80C9FE5}"/>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xmlns="" id="{66ABB503-6AAC-4EEB-BCA8-295F83A201A9}"/>
                </a:ext>
              </a:extLst>
            </p:cNvPr>
            <p:cNvSpPr/>
            <p:nvPr/>
          </p:nvSpPr>
          <p:spPr>
            <a:xfrm>
              <a:off x="7289800" y="402504"/>
              <a:ext cx="4478338"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xmlns="" id="{451E339B-CB29-4589-AC64-DB194AF24424}"/>
                </a:ext>
              </a:extLst>
            </p:cNvPr>
            <p:cNvSpPr>
              <a:spLocks/>
            </p:cNvSpPr>
            <p:nvPr/>
          </p:nvSpPr>
          <p:spPr bwMode="gray">
            <a:xfrm rot="-5677511">
              <a:off x="4698738" y="1825165"/>
              <a:ext cx="3299348" cy="441325"/>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2147483646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0 w 10000"/>
                <a:gd name="T67" fmla="*/ 2147483646 h 5291"/>
                <a:gd name="T68" fmla="*/ 2147483646 w 10000"/>
                <a:gd name="T69" fmla="*/ 2147483646 h 52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0"/>
                <a:gd name="T106" fmla="*/ 0 h 5291"/>
                <a:gd name="T107" fmla="*/ 10000 w 10000"/>
                <a:gd name="T108" fmla="*/ 5291 h 52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sp>
          <p:nvSpPr>
            <p:cNvPr id="13" name="Freeform 5">
              <a:extLst>
                <a:ext uri="{FF2B5EF4-FFF2-40B4-BE49-F238E27FC236}">
                  <a16:creationId xmlns:a16="http://schemas.microsoft.com/office/drawing/2014/main" xmlns="" id="{5FE7A084-A1B6-4651-962E-6A6E8B4B0ED3}"/>
                </a:ext>
              </a:extLst>
            </p:cNvPr>
            <p:cNvSpPr>
              <a:spLocks/>
            </p:cNvSpPr>
            <p:nvPr/>
          </p:nvSpPr>
          <p:spPr bwMode="gray">
            <a:xfrm rot="-5400000">
              <a:off x="3786502" y="2802490"/>
              <a:ext cx="6054098" cy="1254125"/>
            </a:xfrm>
            <a:custGeom>
              <a:avLst/>
              <a:gdLst>
                <a:gd name="T0" fmla="*/ 0 w 10000"/>
                <a:gd name="T1" fmla="*/ 0 h 8000"/>
                <a:gd name="T2" fmla="*/ 0 w 10000"/>
                <a:gd name="T3" fmla="*/ 2147483646 h 8000"/>
                <a:gd name="T4" fmla="*/ 2147483646 w 10000"/>
                <a:gd name="T5" fmla="*/ 2147483646 h 8000"/>
                <a:gd name="T6" fmla="*/ 2147483646 w 10000"/>
                <a:gd name="T7" fmla="*/ 2147483646 h 8000"/>
                <a:gd name="T8" fmla="*/ 2147483646 w 10000"/>
                <a:gd name="T9" fmla="*/ 2147483646 h 8000"/>
                <a:gd name="T10" fmla="*/ 2147483646 w 10000"/>
                <a:gd name="T11" fmla="*/ 2147483646 h 8000"/>
                <a:gd name="T12" fmla="*/ 2147483646 w 10000"/>
                <a:gd name="T13" fmla="*/ 2147483646 h 8000"/>
                <a:gd name="T14" fmla="*/ 2147483646 w 10000"/>
                <a:gd name="T15" fmla="*/ 2147483646 h 8000"/>
                <a:gd name="T16" fmla="*/ 2147483646 w 10000"/>
                <a:gd name="T17" fmla="*/ 2147483646 h 8000"/>
                <a:gd name="T18" fmla="*/ 2147483646 w 10000"/>
                <a:gd name="T19" fmla="*/ 2147483646 h 8000"/>
                <a:gd name="T20" fmla="*/ 2147483646 w 10000"/>
                <a:gd name="T21" fmla="*/ 2147483646 h 8000"/>
                <a:gd name="T22" fmla="*/ 2147483646 w 10000"/>
                <a:gd name="T23" fmla="*/ 2147483646 h 8000"/>
                <a:gd name="T24" fmla="*/ 2147483646 w 10000"/>
                <a:gd name="T25" fmla="*/ 2147483646 h 8000"/>
                <a:gd name="T26" fmla="*/ 2147483646 w 10000"/>
                <a:gd name="T27" fmla="*/ 2147483646 h 8000"/>
                <a:gd name="T28" fmla="*/ 2147483646 w 10000"/>
                <a:gd name="T29" fmla="*/ 2147483646 h 8000"/>
                <a:gd name="T30" fmla="*/ 2147483646 w 10000"/>
                <a:gd name="T31" fmla="*/ 2147483646 h 8000"/>
                <a:gd name="T32" fmla="*/ 2147483646 w 10000"/>
                <a:gd name="T33" fmla="*/ 2147483646 h 8000"/>
                <a:gd name="T34" fmla="*/ 2147483646 w 10000"/>
                <a:gd name="T35" fmla="*/ 2147483646 h 8000"/>
                <a:gd name="T36" fmla="*/ 2147483646 w 10000"/>
                <a:gd name="T37" fmla="*/ 2147483646 h 8000"/>
                <a:gd name="T38" fmla="*/ 2147483646 w 10000"/>
                <a:gd name="T39" fmla="*/ 2147483646 h 8000"/>
                <a:gd name="T40" fmla="*/ 2147483646 w 10000"/>
                <a:gd name="T41" fmla="*/ 2147483646 h 8000"/>
                <a:gd name="T42" fmla="*/ 2147483646 w 10000"/>
                <a:gd name="T43" fmla="*/ 2147483646 h 8000"/>
                <a:gd name="T44" fmla="*/ 2147483646 w 10000"/>
                <a:gd name="T45" fmla="*/ 2147483646 h 8000"/>
                <a:gd name="T46" fmla="*/ 2147483646 w 10000"/>
                <a:gd name="T47" fmla="*/ 2147483646 h 8000"/>
                <a:gd name="T48" fmla="*/ 2147483646 w 10000"/>
                <a:gd name="T49" fmla="*/ 2147483646 h 8000"/>
                <a:gd name="T50" fmla="*/ 2147483646 w 10000"/>
                <a:gd name="T51" fmla="*/ 2147483646 h 8000"/>
                <a:gd name="T52" fmla="*/ 2147483646 w 10000"/>
                <a:gd name="T53" fmla="*/ 2147483646 h 8000"/>
                <a:gd name="T54" fmla="*/ 2147483646 w 10000"/>
                <a:gd name="T55" fmla="*/ 2147483646 h 8000"/>
                <a:gd name="T56" fmla="*/ 2147483646 w 10000"/>
                <a:gd name="T57" fmla="*/ 2147483646 h 8000"/>
                <a:gd name="T58" fmla="*/ 2147483646 w 10000"/>
                <a:gd name="T59" fmla="*/ 2147483646 h 8000"/>
                <a:gd name="T60" fmla="*/ 2147483646 w 10000"/>
                <a:gd name="T61" fmla="*/ 2147483646 h 8000"/>
                <a:gd name="T62" fmla="*/ 2147483646 w 10000"/>
                <a:gd name="T63" fmla="*/ 2147483646 h 8000"/>
                <a:gd name="T64" fmla="*/ 2147483646 w 10000"/>
                <a:gd name="T65" fmla="*/ 2147483646 h 8000"/>
                <a:gd name="T66" fmla="*/ 2147483646 w 10000"/>
                <a:gd name="T67" fmla="*/ 2147483646 h 8000"/>
                <a:gd name="T68" fmla="*/ 2147483646 w 10000"/>
                <a:gd name="T69" fmla="*/ 2147483646 h 8000"/>
                <a:gd name="T70" fmla="*/ 2147483646 w 10000"/>
                <a:gd name="T71" fmla="*/ 2147483646 h 8000"/>
                <a:gd name="T72" fmla="*/ 2147483646 w 10000"/>
                <a:gd name="T73" fmla="*/ 2147483646 h 8000"/>
                <a:gd name="T74" fmla="*/ 2147483646 w 10000"/>
                <a:gd name="T75" fmla="*/ 2147483646 h 8000"/>
                <a:gd name="T76" fmla="*/ 2147483646 w 10000"/>
                <a:gd name="T77" fmla="*/ 2147483646 h 8000"/>
                <a:gd name="T78" fmla="*/ 2147483646 w 10000"/>
                <a:gd name="T79" fmla="*/ 2147483646 h 8000"/>
                <a:gd name="T80" fmla="*/ 2147483646 w 10000"/>
                <a:gd name="T81" fmla="*/ 2147483646 h 8000"/>
                <a:gd name="T82" fmla="*/ 2147483646 w 10000"/>
                <a:gd name="T83" fmla="*/ 2147483646 h 8000"/>
                <a:gd name="T84" fmla="*/ 2147483646 w 10000"/>
                <a:gd name="T85" fmla="*/ 2147483646 h 8000"/>
                <a:gd name="T86" fmla="*/ 2147483646 w 10000"/>
                <a:gd name="T87" fmla="*/ 2147483646 h 8000"/>
                <a:gd name="T88" fmla="*/ 2147483646 w 10000"/>
                <a:gd name="T89" fmla="*/ 2147483646 h 8000"/>
                <a:gd name="T90" fmla="*/ 2147483646 w 10000"/>
                <a:gd name="T91" fmla="*/ 2147483646 h 8000"/>
                <a:gd name="T92" fmla="*/ 2147483646 w 10000"/>
                <a:gd name="T93" fmla="*/ 2147483646 h 8000"/>
                <a:gd name="T94" fmla="*/ 2147483646 w 10000"/>
                <a:gd name="T95" fmla="*/ 2147483646 h 8000"/>
                <a:gd name="T96" fmla="*/ 0 w 10000"/>
                <a:gd name="T97" fmla="*/ 0 h 8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000"/>
                <a:gd name="T148" fmla="*/ 0 h 8000"/>
                <a:gd name="T149" fmla="*/ 10000 w 10000"/>
                <a:gd name="T150" fmla="*/ 8000 h 8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sp>
          <p:nvSpPr>
            <p:cNvPr id="14" name="Freeform 5">
              <a:extLst>
                <a:ext uri="{FF2B5EF4-FFF2-40B4-BE49-F238E27FC236}">
                  <a16:creationId xmlns:a16="http://schemas.microsoft.com/office/drawing/2014/main" xmlns="" id="{844A3F2A-E778-44F2-8C59-AE709E501D7C}"/>
                </a:ext>
              </a:extLst>
            </p:cNvPr>
            <p:cNvSpPr>
              <a:spLocks noEditPoints="1"/>
            </p:cNvSpPr>
            <p:nvPr/>
          </p:nvSpPr>
          <p:spPr bwMode="gray">
            <a:xfrm>
              <a:off x="0" y="804"/>
              <a:ext cx="12192000" cy="6857499"/>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2147483646 w 15356"/>
                <a:gd name="T13" fmla="*/ 2147483646 h 8638"/>
                <a:gd name="T14" fmla="*/ 2147483646 w 15356"/>
                <a:gd name="T15" fmla="*/ 2147483646 h 8638"/>
                <a:gd name="T16" fmla="*/ 2147483646 w 15356"/>
                <a:gd name="T17" fmla="*/ 2147483646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56"/>
                <a:gd name="T31" fmla="*/ 0 h 8638"/>
                <a:gd name="T32" fmla="*/ 15356 w 15356"/>
                <a:gd name="T33" fmla="*/ 8638 h 86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grpSp>
      <p:sp>
        <p:nvSpPr>
          <p:cNvPr id="15" name="Rectangle 14">
            <a:extLst>
              <a:ext uri="{FF2B5EF4-FFF2-40B4-BE49-F238E27FC236}">
                <a16:creationId xmlns:a16="http://schemas.microsoft.com/office/drawing/2014/main" xmlns="" id="{B5A8F29C-E6D1-4536-8516-BA958B9A3FA9}"/>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6" y="2677645"/>
            <a:ext cx="4351023" cy="2283824"/>
          </a:xfrm>
        </p:spPr>
        <p:txBody>
          <a:bodyP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Date Placeholder 3">
            <a:extLst>
              <a:ext uri="{FF2B5EF4-FFF2-40B4-BE49-F238E27FC236}">
                <a16:creationId xmlns:a16="http://schemas.microsoft.com/office/drawing/2014/main" xmlns="" id="{2D1D0C6C-75E5-4B3C-9D65-9AF9C82CF155}"/>
              </a:ext>
            </a:extLst>
          </p:cNvPr>
          <p:cNvSpPr>
            <a:spLocks noGrp="1"/>
          </p:cNvSpPr>
          <p:nvPr>
            <p:ph type="dt" sz="half" idx="10"/>
          </p:nvPr>
        </p:nvSpPr>
        <p:spPr/>
        <p:txBody>
          <a:bodyPr/>
          <a:lstStyle>
            <a:lvl1pPr>
              <a:defRPr/>
            </a:lvl1pPr>
          </a:lstStyle>
          <a:p>
            <a:pPr>
              <a:defRPr/>
            </a:pPr>
            <a:fld id="{CA035992-2E57-44A9-9C8F-DF7B586E7935}" type="datetime1">
              <a:rPr lang="en-US"/>
              <a:pPr>
                <a:defRPr/>
              </a:pPr>
              <a:t>10/20/2023</a:t>
            </a:fld>
            <a:endParaRPr lang="en-US" dirty="0"/>
          </a:p>
        </p:txBody>
      </p:sp>
      <p:sp>
        <p:nvSpPr>
          <p:cNvPr id="17" name="Footer Placeholder 4">
            <a:extLst>
              <a:ext uri="{FF2B5EF4-FFF2-40B4-BE49-F238E27FC236}">
                <a16:creationId xmlns:a16="http://schemas.microsoft.com/office/drawing/2014/main" xmlns="" id="{F3A80830-DD62-45D5-9CAD-6A6709243AF4}"/>
              </a:ext>
            </a:extLst>
          </p:cNvPr>
          <p:cNvSpPr>
            <a:spLocks noGrp="1"/>
          </p:cNvSpPr>
          <p:nvPr>
            <p:ph type="ftr" sz="quarter" idx="11"/>
          </p:nvPr>
        </p:nvSpPr>
        <p:spPr/>
        <p:txBody>
          <a:bodyPr/>
          <a:lstStyle>
            <a:lvl1pPr>
              <a:defRPr/>
            </a:lvl1pPr>
          </a:lstStyle>
          <a:p>
            <a:pPr>
              <a:defRPr/>
            </a:pPr>
            <a:endParaRPr lang="en-US"/>
          </a:p>
        </p:txBody>
      </p:sp>
      <p:sp>
        <p:nvSpPr>
          <p:cNvPr id="18" name="Slide Number Placeholder 5">
            <a:extLst>
              <a:ext uri="{FF2B5EF4-FFF2-40B4-BE49-F238E27FC236}">
                <a16:creationId xmlns:a16="http://schemas.microsoft.com/office/drawing/2014/main" xmlns="" id="{39ED5184-9543-456A-BD06-C4580E3BB6D4}"/>
              </a:ext>
            </a:extLst>
          </p:cNvPr>
          <p:cNvSpPr>
            <a:spLocks noGrp="1"/>
          </p:cNvSpPr>
          <p:nvPr>
            <p:ph type="sldNum" sz="quarter" idx="12"/>
          </p:nvPr>
        </p:nvSpPr>
        <p:spPr/>
        <p:txBody>
          <a:bodyPr/>
          <a:lstStyle>
            <a:lvl1pPr>
              <a:defRPr smtClean="0"/>
            </a:lvl1pPr>
          </a:lstStyle>
          <a:p>
            <a:pPr>
              <a:defRPr/>
            </a:pPr>
            <a:fld id="{2120694F-6516-469E-B7D6-08D2BAFF589B}" type="slidenum">
              <a:rPr lang="en-US" altLang="en-US"/>
              <a:pPr>
                <a:defRPr/>
              </a:pPr>
              <a:t>‹#›</a:t>
            </a:fld>
            <a:endParaRPr lang="en-US" altLang="en-US"/>
          </a:p>
        </p:txBody>
      </p:sp>
    </p:spTree>
    <p:extLst>
      <p:ext uri="{BB962C8B-B14F-4D97-AF65-F5344CB8AC3E}">
        <p14:creationId xmlns:p14="http://schemas.microsoft.com/office/powerpoint/2010/main" xmlns="" val="239926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255D06E1-7561-403D-893D-55ECC4C036DB}"/>
              </a:ext>
            </a:extLst>
          </p:cNvPr>
          <p:cNvSpPr>
            <a:spLocks noGrp="1"/>
          </p:cNvSpPr>
          <p:nvPr>
            <p:ph type="dt" sz="half" idx="10"/>
          </p:nvPr>
        </p:nvSpPr>
        <p:spPr/>
        <p:txBody>
          <a:bodyPr/>
          <a:lstStyle>
            <a:lvl1pPr>
              <a:defRPr/>
            </a:lvl1pPr>
          </a:lstStyle>
          <a:p>
            <a:pPr>
              <a:defRPr/>
            </a:pPr>
            <a:fld id="{C1BBF426-03F4-47B5-A39F-9439060070CE}" type="datetime1">
              <a:rPr lang="en-US"/>
              <a:pPr>
                <a:defRPr/>
              </a:pPr>
              <a:t>10/20/2023</a:t>
            </a:fld>
            <a:endParaRPr lang="en-US" dirty="0"/>
          </a:p>
        </p:txBody>
      </p:sp>
      <p:sp>
        <p:nvSpPr>
          <p:cNvPr id="6" name="Footer Placeholder 4">
            <a:extLst>
              <a:ext uri="{FF2B5EF4-FFF2-40B4-BE49-F238E27FC236}">
                <a16:creationId xmlns:a16="http://schemas.microsoft.com/office/drawing/2014/main" xmlns="" id="{DF468C3C-8305-48F5-91F9-EF317CADDA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B374A3EE-700C-4DCE-A459-2A5863EA809B}"/>
              </a:ext>
            </a:extLst>
          </p:cNvPr>
          <p:cNvSpPr>
            <a:spLocks noGrp="1"/>
          </p:cNvSpPr>
          <p:nvPr>
            <p:ph type="sldNum" sz="quarter" idx="12"/>
          </p:nvPr>
        </p:nvSpPr>
        <p:spPr/>
        <p:txBody>
          <a:bodyPr/>
          <a:lstStyle>
            <a:lvl1pPr>
              <a:defRPr/>
            </a:lvl1pPr>
          </a:lstStyle>
          <a:p>
            <a:pPr>
              <a:defRPr/>
            </a:pPr>
            <a:fld id="{F5B819EA-43DC-48DE-9300-2F93464E3A7E}" type="slidenum">
              <a:rPr lang="en-US" altLang="en-US"/>
              <a:pPr>
                <a:defRPr/>
              </a:pPr>
              <a:t>‹#›</a:t>
            </a:fld>
            <a:endParaRPr lang="en-US" altLang="en-US"/>
          </a:p>
        </p:txBody>
      </p:sp>
    </p:spTree>
    <p:extLst>
      <p:ext uri="{BB962C8B-B14F-4D97-AF65-F5344CB8AC3E}">
        <p14:creationId xmlns:p14="http://schemas.microsoft.com/office/powerpoint/2010/main" xmlns="" val="4235741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A5A53252-13EC-4F4C-B1FF-E7F6EE390656}"/>
              </a:ext>
            </a:extLst>
          </p:cNvPr>
          <p:cNvSpPr>
            <a:spLocks noGrp="1"/>
          </p:cNvSpPr>
          <p:nvPr>
            <p:ph type="dt" sz="half" idx="10"/>
          </p:nvPr>
        </p:nvSpPr>
        <p:spPr/>
        <p:txBody>
          <a:bodyPr/>
          <a:lstStyle>
            <a:lvl1pPr>
              <a:defRPr/>
            </a:lvl1pPr>
          </a:lstStyle>
          <a:p>
            <a:pPr>
              <a:defRPr/>
            </a:pPr>
            <a:fld id="{04582E6A-EB4D-459E-B3FC-31BC066AE902}" type="datetime1">
              <a:rPr lang="en-US"/>
              <a:pPr>
                <a:defRPr/>
              </a:pPr>
              <a:t>10/20/2023</a:t>
            </a:fld>
            <a:endParaRPr lang="en-US" dirty="0"/>
          </a:p>
        </p:txBody>
      </p:sp>
      <p:sp>
        <p:nvSpPr>
          <p:cNvPr id="8" name="Footer Placeholder 4">
            <a:extLst>
              <a:ext uri="{FF2B5EF4-FFF2-40B4-BE49-F238E27FC236}">
                <a16:creationId xmlns:a16="http://schemas.microsoft.com/office/drawing/2014/main" xmlns="" id="{E5051107-71A4-4A41-BF0B-32DB251781C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F8FEE3BA-DA2F-4858-A42F-628ADFF915E4}"/>
              </a:ext>
            </a:extLst>
          </p:cNvPr>
          <p:cNvSpPr>
            <a:spLocks noGrp="1"/>
          </p:cNvSpPr>
          <p:nvPr>
            <p:ph type="sldNum" sz="quarter" idx="12"/>
          </p:nvPr>
        </p:nvSpPr>
        <p:spPr/>
        <p:txBody>
          <a:bodyPr/>
          <a:lstStyle>
            <a:lvl1pPr>
              <a:defRPr/>
            </a:lvl1pPr>
          </a:lstStyle>
          <a:p>
            <a:pPr>
              <a:defRPr/>
            </a:pPr>
            <a:fld id="{CDD42458-3AEC-4161-8BB6-B75631877A41}" type="slidenum">
              <a:rPr lang="en-US" altLang="en-US"/>
              <a:pPr>
                <a:defRPr/>
              </a:pPr>
              <a:t>‹#›</a:t>
            </a:fld>
            <a:endParaRPr lang="en-US" altLang="en-US"/>
          </a:p>
        </p:txBody>
      </p:sp>
    </p:spTree>
    <p:extLst>
      <p:ext uri="{BB962C8B-B14F-4D97-AF65-F5344CB8AC3E}">
        <p14:creationId xmlns:p14="http://schemas.microsoft.com/office/powerpoint/2010/main" xmlns="" val="114344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xmlns="" id="{7211FE94-FD5B-4E61-B1BE-6C45A865F99F}"/>
              </a:ext>
            </a:extLst>
          </p:cNvPr>
          <p:cNvSpPr>
            <a:spLocks noGrp="1"/>
          </p:cNvSpPr>
          <p:nvPr>
            <p:ph type="dt" sz="half" idx="10"/>
          </p:nvPr>
        </p:nvSpPr>
        <p:spPr/>
        <p:txBody>
          <a:bodyPr/>
          <a:lstStyle>
            <a:lvl1pPr>
              <a:defRPr/>
            </a:lvl1pPr>
          </a:lstStyle>
          <a:p>
            <a:pPr>
              <a:defRPr/>
            </a:pPr>
            <a:fld id="{4F74D0F1-66AE-4BC1-96CA-9D4B08316532}" type="datetime1">
              <a:rPr lang="en-US"/>
              <a:pPr>
                <a:defRPr/>
              </a:pPr>
              <a:t>10/20/2023</a:t>
            </a:fld>
            <a:endParaRPr lang="en-US" dirty="0"/>
          </a:p>
        </p:txBody>
      </p:sp>
      <p:sp>
        <p:nvSpPr>
          <p:cNvPr id="4" name="Footer Placeholder 4">
            <a:extLst>
              <a:ext uri="{FF2B5EF4-FFF2-40B4-BE49-F238E27FC236}">
                <a16:creationId xmlns:a16="http://schemas.microsoft.com/office/drawing/2014/main" xmlns="" id="{DD0E26BD-623F-4A53-A927-91985F52A3E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61BB24C6-D584-4403-93D7-7B07C84CCF0E}"/>
              </a:ext>
            </a:extLst>
          </p:cNvPr>
          <p:cNvSpPr>
            <a:spLocks noGrp="1"/>
          </p:cNvSpPr>
          <p:nvPr>
            <p:ph type="sldNum" sz="quarter" idx="12"/>
          </p:nvPr>
        </p:nvSpPr>
        <p:spPr/>
        <p:txBody>
          <a:bodyPr/>
          <a:lstStyle>
            <a:lvl1pPr>
              <a:defRPr/>
            </a:lvl1pPr>
          </a:lstStyle>
          <a:p>
            <a:pPr>
              <a:defRPr/>
            </a:pPr>
            <a:fld id="{D13705D8-012E-4F44-AF19-622AB63B5702}" type="slidenum">
              <a:rPr lang="en-US" altLang="en-US"/>
              <a:pPr>
                <a:defRPr/>
              </a:pPr>
              <a:t>‹#›</a:t>
            </a:fld>
            <a:endParaRPr lang="en-US" altLang="en-US"/>
          </a:p>
        </p:txBody>
      </p:sp>
    </p:spTree>
    <p:extLst>
      <p:ext uri="{BB962C8B-B14F-4D97-AF65-F5344CB8AC3E}">
        <p14:creationId xmlns:p14="http://schemas.microsoft.com/office/powerpoint/2010/main" xmlns="" val="2340253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28BB214-500B-4746-AD6A-E9C4BDC6A579}"/>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a:extLst>
              <a:ext uri="{FF2B5EF4-FFF2-40B4-BE49-F238E27FC236}">
                <a16:creationId xmlns:a16="http://schemas.microsoft.com/office/drawing/2014/main" xmlns="" id="{17409C4E-C278-4236-B64B-AF0AC1722129}"/>
              </a:ext>
            </a:extLst>
          </p:cNvPr>
          <p:cNvSpPr>
            <a:spLocks noGrp="1"/>
          </p:cNvSpPr>
          <p:nvPr>
            <p:ph type="dt" sz="half" idx="10"/>
          </p:nvPr>
        </p:nvSpPr>
        <p:spPr/>
        <p:txBody>
          <a:bodyPr/>
          <a:lstStyle>
            <a:lvl1pPr>
              <a:defRPr/>
            </a:lvl1pPr>
          </a:lstStyle>
          <a:p>
            <a:pPr>
              <a:defRPr/>
            </a:pPr>
            <a:fld id="{99606259-54C2-4506-8334-1E7613F75F9D}" type="datetime1">
              <a:rPr lang="en-US"/>
              <a:pPr>
                <a:defRPr/>
              </a:pPr>
              <a:t>10/20/2023</a:t>
            </a:fld>
            <a:endParaRPr lang="en-US" dirty="0"/>
          </a:p>
        </p:txBody>
      </p:sp>
      <p:sp>
        <p:nvSpPr>
          <p:cNvPr id="4" name="Footer Placeholder 2">
            <a:extLst>
              <a:ext uri="{FF2B5EF4-FFF2-40B4-BE49-F238E27FC236}">
                <a16:creationId xmlns:a16="http://schemas.microsoft.com/office/drawing/2014/main" xmlns="" id="{74FD2F80-DB70-4B73-92FD-A49A1DCD6C0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xmlns="" id="{1853C41F-604D-4C67-9150-7656131D13FD}"/>
              </a:ext>
            </a:extLst>
          </p:cNvPr>
          <p:cNvSpPr>
            <a:spLocks noGrp="1"/>
          </p:cNvSpPr>
          <p:nvPr>
            <p:ph type="sldNum" sz="quarter" idx="12"/>
          </p:nvPr>
        </p:nvSpPr>
        <p:spPr/>
        <p:txBody>
          <a:bodyPr/>
          <a:lstStyle>
            <a:lvl1pPr>
              <a:defRPr smtClean="0"/>
            </a:lvl1pPr>
          </a:lstStyle>
          <a:p>
            <a:pPr>
              <a:defRPr/>
            </a:pPr>
            <a:fld id="{7B404554-E1DE-4E15-865B-5D60C00DD439}" type="slidenum">
              <a:rPr lang="en-US" altLang="en-US"/>
              <a:pPr>
                <a:defRPr/>
              </a:pPr>
              <a:t>‹#›</a:t>
            </a:fld>
            <a:endParaRPr lang="en-US" altLang="en-US"/>
          </a:p>
        </p:txBody>
      </p:sp>
    </p:spTree>
    <p:extLst>
      <p:ext uri="{BB962C8B-B14F-4D97-AF65-F5344CB8AC3E}">
        <p14:creationId xmlns:p14="http://schemas.microsoft.com/office/powerpoint/2010/main" xmlns="" val="1653157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3">
            <a:extLst>
              <a:ext uri="{FF2B5EF4-FFF2-40B4-BE49-F238E27FC236}">
                <a16:creationId xmlns:a16="http://schemas.microsoft.com/office/drawing/2014/main" xmlns="" id="{61D519E9-1AEB-48E4-8EE9-E964E6405DB9}"/>
              </a:ext>
            </a:extLst>
          </p:cNvPr>
          <p:cNvGrpSpPr>
            <a:grpSpLocks/>
          </p:cNvGrpSpPr>
          <p:nvPr/>
        </p:nvGrpSpPr>
        <p:grpSpPr bwMode="auto">
          <a:xfrm>
            <a:off x="0" y="-1588"/>
            <a:ext cx="12192000" cy="6865938"/>
            <a:chOff x="0" y="-2373"/>
            <a:chExt cx="12192000" cy="6867027"/>
          </a:xfrm>
        </p:grpSpPr>
        <p:sp>
          <p:nvSpPr>
            <p:cNvPr id="6" name="Rectangle 5">
              <a:extLst>
                <a:ext uri="{FF2B5EF4-FFF2-40B4-BE49-F238E27FC236}">
                  <a16:creationId xmlns:a16="http://schemas.microsoft.com/office/drawing/2014/main" xmlns="" id="{39A49AB5-A31C-4813-A311-BB1381BB5CD6}"/>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xmlns="" id="{451C1922-BE75-403A-AFFC-F7B62BFCFEFD}"/>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xmlns="" id="{6BB515A7-E002-4939-BF61-4B436DABDDD6}"/>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xmlns="" id="{5CAC117F-84B6-4525-909C-09EC593C5525}"/>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xmlns="" id="{1C735A05-7229-489C-A020-FFC1A5B96AE2}"/>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xmlns="" id="{8D024E49-1930-41E8-99C7-191CDD5514EE}"/>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0944A9E3-A051-4400-9E52-AE88B16AE6FE}"/>
                </a:ext>
              </a:extLst>
            </p:cNvPr>
            <p:cNvSpPr/>
            <p:nvPr/>
          </p:nvSpPr>
          <p:spPr>
            <a:xfrm>
              <a:off x="5713413" y="402504"/>
              <a:ext cx="6054725"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xmlns="" id="{0B089E95-E852-4708-8C96-53DC6B7E54EB}"/>
                </a:ext>
              </a:extLst>
            </p:cNvPr>
            <p:cNvSpPr>
              <a:spLocks/>
            </p:cNvSpPr>
            <p:nvPr/>
          </p:nvSpPr>
          <p:spPr bwMode="gray">
            <a:xfrm rot="-5677511">
              <a:off x="3140607" y="1825959"/>
              <a:ext cx="3299348" cy="439737"/>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2147483646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0 w 10000"/>
                <a:gd name="T67" fmla="*/ 2147483646 h 5291"/>
                <a:gd name="T68" fmla="*/ 2147483646 w 10000"/>
                <a:gd name="T69" fmla="*/ 2147483646 h 52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0"/>
                <a:gd name="T106" fmla="*/ 0 h 5291"/>
                <a:gd name="T107" fmla="*/ 10000 w 10000"/>
                <a:gd name="T108" fmla="*/ 5291 h 52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sp>
          <p:nvSpPr>
            <p:cNvPr id="14" name="Freeform 5">
              <a:extLst>
                <a:ext uri="{FF2B5EF4-FFF2-40B4-BE49-F238E27FC236}">
                  <a16:creationId xmlns:a16="http://schemas.microsoft.com/office/drawing/2014/main" xmlns="" id="{C80F1CEF-3F8D-474F-8F68-53A5D2EB1410}"/>
                </a:ext>
              </a:extLst>
            </p:cNvPr>
            <p:cNvSpPr>
              <a:spLocks/>
            </p:cNvSpPr>
            <p:nvPr/>
          </p:nvSpPr>
          <p:spPr bwMode="gray">
            <a:xfrm rot="-5400000">
              <a:off x="2229164" y="2802490"/>
              <a:ext cx="6054098" cy="1254125"/>
            </a:xfrm>
            <a:custGeom>
              <a:avLst/>
              <a:gdLst>
                <a:gd name="T0" fmla="*/ 0 w 10000"/>
                <a:gd name="T1" fmla="*/ 0 h 8000"/>
                <a:gd name="T2" fmla="*/ 0 w 10000"/>
                <a:gd name="T3" fmla="*/ 2147483646 h 8000"/>
                <a:gd name="T4" fmla="*/ 2147483646 w 10000"/>
                <a:gd name="T5" fmla="*/ 2147483646 h 8000"/>
                <a:gd name="T6" fmla="*/ 2147483646 w 10000"/>
                <a:gd name="T7" fmla="*/ 2147483646 h 8000"/>
                <a:gd name="T8" fmla="*/ 2147483646 w 10000"/>
                <a:gd name="T9" fmla="*/ 2147483646 h 8000"/>
                <a:gd name="T10" fmla="*/ 2147483646 w 10000"/>
                <a:gd name="T11" fmla="*/ 2147483646 h 8000"/>
                <a:gd name="T12" fmla="*/ 2147483646 w 10000"/>
                <a:gd name="T13" fmla="*/ 2147483646 h 8000"/>
                <a:gd name="T14" fmla="*/ 2147483646 w 10000"/>
                <a:gd name="T15" fmla="*/ 2147483646 h 8000"/>
                <a:gd name="T16" fmla="*/ 2147483646 w 10000"/>
                <a:gd name="T17" fmla="*/ 2147483646 h 8000"/>
                <a:gd name="T18" fmla="*/ 2147483646 w 10000"/>
                <a:gd name="T19" fmla="*/ 2147483646 h 8000"/>
                <a:gd name="T20" fmla="*/ 2147483646 w 10000"/>
                <a:gd name="T21" fmla="*/ 2147483646 h 8000"/>
                <a:gd name="T22" fmla="*/ 2147483646 w 10000"/>
                <a:gd name="T23" fmla="*/ 2147483646 h 8000"/>
                <a:gd name="T24" fmla="*/ 2147483646 w 10000"/>
                <a:gd name="T25" fmla="*/ 2147483646 h 8000"/>
                <a:gd name="T26" fmla="*/ 2147483646 w 10000"/>
                <a:gd name="T27" fmla="*/ 2147483646 h 8000"/>
                <a:gd name="T28" fmla="*/ 2147483646 w 10000"/>
                <a:gd name="T29" fmla="*/ 2147483646 h 8000"/>
                <a:gd name="T30" fmla="*/ 2147483646 w 10000"/>
                <a:gd name="T31" fmla="*/ 2147483646 h 8000"/>
                <a:gd name="T32" fmla="*/ 2147483646 w 10000"/>
                <a:gd name="T33" fmla="*/ 2147483646 h 8000"/>
                <a:gd name="T34" fmla="*/ 2147483646 w 10000"/>
                <a:gd name="T35" fmla="*/ 2147483646 h 8000"/>
                <a:gd name="T36" fmla="*/ 2147483646 w 10000"/>
                <a:gd name="T37" fmla="*/ 2147483646 h 8000"/>
                <a:gd name="T38" fmla="*/ 2147483646 w 10000"/>
                <a:gd name="T39" fmla="*/ 2147483646 h 8000"/>
                <a:gd name="T40" fmla="*/ 2147483646 w 10000"/>
                <a:gd name="T41" fmla="*/ 2147483646 h 8000"/>
                <a:gd name="T42" fmla="*/ 2147483646 w 10000"/>
                <a:gd name="T43" fmla="*/ 2147483646 h 8000"/>
                <a:gd name="T44" fmla="*/ 2147483646 w 10000"/>
                <a:gd name="T45" fmla="*/ 2147483646 h 8000"/>
                <a:gd name="T46" fmla="*/ 2147483646 w 10000"/>
                <a:gd name="T47" fmla="*/ 2147483646 h 8000"/>
                <a:gd name="T48" fmla="*/ 2147483646 w 10000"/>
                <a:gd name="T49" fmla="*/ 2147483646 h 8000"/>
                <a:gd name="T50" fmla="*/ 2147483646 w 10000"/>
                <a:gd name="T51" fmla="*/ 2147483646 h 8000"/>
                <a:gd name="T52" fmla="*/ 2147483646 w 10000"/>
                <a:gd name="T53" fmla="*/ 2147483646 h 8000"/>
                <a:gd name="T54" fmla="*/ 2147483646 w 10000"/>
                <a:gd name="T55" fmla="*/ 2147483646 h 8000"/>
                <a:gd name="T56" fmla="*/ 2147483646 w 10000"/>
                <a:gd name="T57" fmla="*/ 2147483646 h 8000"/>
                <a:gd name="T58" fmla="*/ 2147483646 w 10000"/>
                <a:gd name="T59" fmla="*/ 2147483646 h 8000"/>
                <a:gd name="T60" fmla="*/ 2147483646 w 10000"/>
                <a:gd name="T61" fmla="*/ 2147483646 h 8000"/>
                <a:gd name="T62" fmla="*/ 2147483646 w 10000"/>
                <a:gd name="T63" fmla="*/ 2147483646 h 8000"/>
                <a:gd name="T64" fmla="*/ 2147483646 w 10000"/>
                <a:gd name="T65" fmla="*/ 2147483646 h 8000"/>
                <a:gd name="T66" fmla="*/ 2147483646 w 10000"/>
                <a:gd name="T67" fmla="*/ 2147483646 h 8000"/>
                <a:gd name="T68" fmla="*/ 2147483646 w 10000"/>
                <a:gd name="T69" fmla="*/ 2147483646 h 8000"/>
                <a:gd name="T70" fmla="*/ 2147483646 w 10000"/>
                <a:gd name="T71" fmla="*/ 2147483646 h 8000"/>
                <a:gd name="T72" fmla="*/ 2147483646 w 10000"/>
                <a:gd name="T73" fmla="*/ 2147483646 h 8000"/>
                <a:gd name="T74" fmla="*/ 2147483646 w 10000"/>
                <a:gd name="T75" fmla="*/ 2147483646 h 8000"/>
                <a:gd name="T76" fmla="*/ 2147483646 w 10000"/>
                <a:gd name="T77" fmla="*/ 2147483646 h 8000"/>
                <a:gd name="T78" fmla="*/ 2147483646 w 10000"/>
                <a:gd name="T79" fmla="*/ 2147483646 h 8000"/>
                <a:gd name="T80" fmla="*/ 2147483646 w 10000"/>
                <a:gd name="T81" fmla="*/ 2147483646 h 8000"/>
                <a:gd name="T82" fmla="*/ 2147483646 w 10000"/>
                <a:gd name="T83" fmla="*/ 2147483646 h 8000"/>
                <a:gd name="T84" fmla="*/ 2147483646 w 10000"/>
                <a:gd name="T85" fmla="*/ 2147483646 h 8000"/>
                <a:gd name="T86" fmla="*/ 2147483646 w 10000"/>
                <a:gd name="T87" fmla="*/ 2147483646 h 8000"/>
                <a:gd name="T88" fmla="*/ 2147483646 w 10000"/>
                <a:gd name="T89" fmla="*/ 2147483646 h 8000"/>
                <a:gd name="T90" fmla="*/ 2147483646 w 10000"/>
                <a:gd name="T91" fmla="*/ 2147483646 h 8000"/>
                <a:gd name="T92" fmla="*/ 2147483646 w 10000"/>
                <a:gd name="T93" fmla="*/ 2147483646 h 8000"/>
                <a:gd name="T94" fmla="*/ 2147483646 w 10000"/>
                <a:gd name="T95" fmla="*/ 2147483646 h 8000"/>
                <a:gd name="T96" fmla="*/ 0 w 10000"/>
                <a:gd name="T97" fmla="*/ 0 h 8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000"/>
                <a:gd name="T148" fmla="*/ 0 h 8000"/>
                <a:gd name="T149" fmla="*/ 10000 w 10000"/>
                <a:gd name="T150" fmla="*/ 8000 h 8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sp>
          <p:nvSpPr>
            <p:cNvPr id="15" name="Freeform 5">
              <a:extLst>
                <a:ext uri="{FF2B5EF4-FFF2-40B4-BE49-F238E27FC236}">
                  <a16:creationId xmlns:a16="http://schemas.microsoft.com/office/drawing/2014/main" xmlns="" id="{5AF85419-F3D8-48E4-93C5-BEEAAA6081E8}"/>
                </a:ext>
              </a:extLst>
            </p:cNvPr>
            <p:cNvSpPr>
              <a:spLocks noEditPoints="1"/>
            </p:cNvSpPr>
            <p:nvPr/>
          </p:nvSpPr>
          <p:spPr bwMode="gray">
            <a:xfrm>
              <a:off x="0" y="804"/>
              <a:ext cx="12192000" cy="6857499"/>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2147483646 w 15356"/>
                <a:gd name="T13" fmla="*/ 2147483646 h 8638"/>
                <a:gd name="T14" fmla="*/ 2147483646 w 15356"/>
                <a:gd name="T15" fmla="*/ 2147483646 h 8638"/>
                <a:gd name="T16" fmla="*/ 2147483646 w 15356"/>
                <a:gd name="T17" fmla="*/ 2147483646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56"/>
                <a:gd name="T31" fmla="*/ 0 h 8638"/>
                <a:gd name="T32" fmla="*/ 15356 w 15356"/>
                <a:gd name="T33" fmla="*/ 8638 h 86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grpSp>
      <p:sp>
        <p:nvSpPr>
          <p:cNvPr id="16" name="Rectangle 15">
            <a:extLst>
              <a:ext uri="{FF2B5EF4-FFF2-40B4-BE49-F238E27FC236}">
                <a16:creationId xmlns:a16="http://schemas.microsoft.com/office/drawing/2014/main" xmlns="" id="{66A61825-0710-42DC-BA72-6D4CE1DA2A7D}"/>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a:extLst>
              <a:ext uri="{FF2B5EF4-FFF2-40B4-BE49-F238E27FC236}">
                <a16:creationId xmlns:a16="http://schemas.microsoft.com/office/drawing/2014/main" xmlns="" id="{89178686-FBBE-455D-9244-5AE652059627}"/>
              </a:ext>
            </a:extLst>
          </p:cNvPr>
          <p:cNvSpPr>
            <a:spLocks noGrp="1"/>
          </p:cNvSpPr>
          <p:nvPr>
            <p:ph type="dt" sz="half" idx="10"/>
          </p:nvPr>
        </p:nvSpPr>
        <p:spPr/>
        <p:txBody>
          <a:bodyPr/>
          <a:lstStyle>
            <a:lvl1pPr>
              <a:defRPr/>
            </a:lvl1pPr>
          </a:lstStyle>
          <a:p>
            <a:pPr>
              <a:defRPr/>
            </a:pPr>
            <a:fld id="{26E34070-8DBA-4A91-8EFE-CE14C36BBCC4}" type="datetime1">
              <a:rPr lang="en-US"/>
              <a:pPr>
                <a:defRPr/>
              </a:pPr>
              <a:t>10/20/2023</a:t>
            </a:fld>
            <a:endParaRPr lang="en-US" dirty="0"/>
          </a:p>
        </p:txBody>
      </p:sp>
      <p:sp>
        <p:nvSpPr>
          <p:cNvPr id="18" name="Footer Placeholder 5">
            <a:extLst>
              <a:ext uri="{FF2B5EF4-FFF2-40B4-BE49-F238E27FC236}">
                <a16:creationId xmlns:a16="http://schemas.microsoft.com/office/drawing/2014/main" xmlns="" id="{B981302F-4768-4F20-BAD0-07797DCD45B5}"/>
              </a:ext>
            </a:extLst>
          </p:cNvPr>
          <p:cNvSpPr>
            <a:spLocks noGrp="1"/>
          </p:cNvSpPr>
          <p:nvPr>
            <p:ph type="ftr" sz="quarter" idx="11"/>
          </p:nvPr>
        </p:nvSpPr>
        <p:spPr/>
        <p:txBody>
          <a:bodyPr/>
          <a:lstStyle>
            <a:lvl1pPr>
              <a:defRPr/>
            </a:lvl1pPr>
          </a:lstStyle>
          <a:p>
            <a:pPr>
              <a:defRPr/>
            </a:pPr>
            <a:endParaRPr lang="en-US"/>
          </a:p>
        </p:txBody>
      </p:sp>
      <p:sp>
        <p:nvSpPr>
          <p:cNvPr id="19" name="Slide Number Placeholder 6">
            <a:extLst>
              <a:ext uri="{FF2B5EF4-FFF2-40B4-BE49-F238E27FC236}">
                <a16:creationId xmlns:a16="http://schemas.microsoft.com/office/drawing/2014/main" xmlns="" id="{C60C1505-D541-48AC-B2A2-6A7180074A03}"/>
              </a:ext>
            </a:extLst>
          </p:cNvPr>
          <p:cNvSpPr>
            <a:spLocks noGrp="1"/>
          </p:cNvSpPr>
          <p:nvPr>
            <p:ph type="sldNum" sz="quarter" idx="12"/>
          </p:nvPr>
        </p:nvSpPr>
        <p:spPr/>
        <p:txBody>
          <a:bodyPr/>
          <a:lstStyle>
            <a:lvl1pPr>
              <a:defRPr smtClean="0"/>
            </a:lvl1pPr>
          </a:lstStyle>
          <a:p>
            <a:pPr>
              <a:defRPr/>
            </a:pPr>
            <a:fld id="{91DFFFB3-EBE7-45DD-B7A0-9E85AA48A38C}" type="slidenum">
              <a:rPr lang="en-US" altLang="en-US"/>
              <a:pPr>
                <a:defRPr/>
              </a:pPr>
              <a:t>‹#›</a:t>
            </a:fld>
            <a:endParaRPr lang="en-US" altLang="en-US"/>
          </a:p>
        </p:txBody>
      </p:sp>
    </p:spTree>
    <p:extLst>
      <p:ext uri="{BB962C8B-B14F-4D97-AF65-F5344CB8AC3E}">
        <p14:creationId xmlns:p14="http://schemas.microsoft.com/office/powerpoint/2010/main" xmlns="" val="49266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9">
            <a:extLst>
              <a:ext uri="{FF2B5EF4-FFF2-40B4-BE49-F238E27FC236}">
                <a16:creationId xmlns:a16="http://schemas.microsoft.com/office/drawing/2014/main" xmlns="" id="{DB7DFE3F-DB44-4F62-B459-445652640270}"/>
              </a:ext>
            </a:extLst>
          </p:cNvPr>
          <p:cNvGrpSpPr>
            <a:grpSpLocks/>
          </p:cNvGrpSpPr>
          <p:nvPr/>
        </p:nvGrpSpPr>
        <p:grpSpPr bwMode="auto">
          <a:xfrm>
            <a:off x="0" y="-1588"/>
            <a:ext cx="12192000" cy="6865938"/>
            <a:chOff x="0" y="-2373"/>
            <a:chExt cx="12192000" cy="6867027"/>
          </a:xfrm>
        </p:grpSpPr>
        <p:sp>
          <p:nvSpPr>
            <p:cNvPr id="6" name="Rectangle 5">
              <a:extLst>
                <a:ext uri="{FF2B5EF4-FFF2-40B4-BE49-F238E27FC236}">
                  <a16:creationId xmlns:a16="http://schemas.microsoft.com/office/drawing/2014/main" xmlns="" id="{2163806D-3061-4C12-B688-209ACD38E0EC}"/>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xmlns="" id="{16B70DC8-6A36-46B7-95EB-C92CF1BEA068}"/>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xmlns="" id="{F9253B2E-A213-4D0F-82EF-1FC7AB09D475}"/>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xmlns="" id="{2357E34C-AF17-43E2-8C66-29907E77BBEE}"/>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xmlns="" id="{2BEF9C91-DEFC-418A-97F4-5E501E567DCB}"/>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xmlns="" id="{F7CD2C05-E37B-4825-BF38-1F0E2FB62407}"/>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xmlns="" id="{FE64C824-D7C6-4734-B4A9-3ACFC59F71FD}"/>
                </a:ext>
              </a:extLst>
            </p:cNvPr>
            <p:cNvSpPr/>
            <p:nvPr/>
          </p:nvSpPr>
          <p:spPr>
            <a:xfrm>
              <a:off x="6172200" y="402504"/>
              <a:ext cx="5595938"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xmlns="" id="{1AE4552F-4C54-4B5C-A493-7F9354BDD3EA}"/>
                </a:ext>
              </a:extLst>
            </p:cNvPr>
            <p:cNvSpPr>
              <a:spLocks/>
            </p:cNvSpPr>
            <p:nvPr/>
          </p:nvSpPr>
          <p:spPr bwMode="gray">
            <a:xfrm rot="-5400000">
              <a:off x="3295170" y="2801697"/>
              <a:ext cx="6054098" cy="1255712"/>
            </a:xfrm>
            <a:custGeom>
              <a:avLst/>
              <a:gdLst>
                <a:gd name="T0" fmla="*/ 0 w 10000"/>
                <a:gd name="T1" fmla="*/ 0 h 8000"/>
                <a:gd name="T2" fmla="*/ 0 w 10000"/>
                <a:gd name="T3" fmla="*/ 2147483646 h 8000"/>
                <a:gd name="T4" fmla="*/ 2147483646 w 10000"/>
                <a:gd name="T5" fmla="*/ 2147483646 h 8000"/>
                <a:gd name="T6" fmla="*/ 2147483646 w 10000"/>
                <a:gd name="T7" fmla="*/ 2147483646 h 8000"/>
                <a:gd name="T8" fmla="*/ 2147483646 w 10000"/>
                <a:gd name="T9" fmla="*/ 2147483646 h 8000"/>
                <a:gd name="T10" fmla="*/ 2147483646 w 10000"/>
                <a:gd name="T11" fmla="*/ 2147483646 h 8000"/>
                <a:gd name="T12" fmla="*/ 2147483646 w 10000"/>
                <a:gd name="T13" fmla="*/ 2147483646 h 8000"/>
                <a:gd name="T14" fmla="*/ 2147483646 w 10000"/>
                <a:gd name="T15" fmla="*/ 2147483646 h 8000"/>
                <a:gd name="T16" fmla="*/ 2147483646 w 10000"/>
                <a:gd name="T17" fmla="*/ 2147483646 h 8000"/>
                <a:gd name="T18" fmla="*/ 2147483646 w 10000"/>
                <a:gd name="T19" fmla="*/ 2147483646 h 8000"/>
                <a:gd name="T20" fmla="*/ 2147483646 w 10000"/>
                <a:gd name="T21" fmla="*/ 2147483646 h 8000"/>
                <a:gd name="T22" fmla="*/ 2147483646 w 10000"/>
                <a:gd name="T23" fmla="*/ 2147483646 h 8000"/>
                <a:gd name="T24" fmla="*/ 2147483646 w 10000"/>
                <a:gd name="T25" fmla="*/ 2147483646 h 8000"/>
                <a:gd name="T26" fmla="*/ 2147483646 w 10000"/>
                <a:gd name="T27" fmla="*/ 2147483646 h 8000"/>
                <a:gd name="T28" fmla="*/ 2147483646 w 10000"/>
                <a:gd name="T29" fmla="*/ 2147483646 h 8000"/>
                <a:gd name="T30" fmla="*/ 2147483646 w 10000"/>
                <a:gd name="T31" fmla="*/ 2147483646 h 8000"/>
                <a:gd name="T32" fmla="*/ 2147483646 w 10000"/>
                <a:gd name="T33" fmla="*/ 2147483646 h 8000"/>
                <a:gd name="T34" fmla="*/ 2147483646 w 10000"/>
                <a:gd name="T35" fmla="*/ 2147483646 h 8000"/>
                <a:gd name="T36" fmla="*/ 2147483646 w 10000"/>
                <a:gd name="T37" fmla="*/ 2147483646 h 8000"/>
                <a:gd name="T38" fmla="*/ 2147483646 w 10000"/>
                <a:gd name="T39" fmla="*/ 2147483646 h 8000"/>
                <a:gd name="T40" fmla="*/ 2147483646 w 10000"/>
                <a:gd name="T41" fmla="*/ 2147483646 h 8000"/>
                <a:gd name="T42" fmla="*/ 2147483646 w 10000"/>
                <a:gd name="T43" fmla="*/ 2147483646 h 8000"/>
                <a:gd name="T44" fmla="*/ 2147483646 w 10000"/>
                <a:gd name="T45" fmla="*/ 2147483646 h 8000"/>
                <a:gd name="T46" fmla="*/ 2147483646 w 10000"/>
                <a:gd name="T47" fmla="*/ 2147483646 h 8000"/>
                <a:gd name="T48" fmla="*/ 2147483646 w 10000"/>
                <a:gd name="T49" fmla="*/ 2147483646 h 8000"/>
                <a:gd name="T50" fmla="*/ 2147483646 w 10000"/>
                <a:gd name="T51" fmla="*/ 2147483646 h 8000"/>
                <a:gd name="T52" fmla="*/ 2147483646 w 10000"/>
                <a:gd name="T53" fmla="*/ 2147483646 h 8000"/>
                <a:gd name="T54" fmla="*/ 2147483646 w 10000"/>
                <a:gd name="T55" fmla="*/ 2147483646 h 8000"/>
                <a:gd name="T56" fmla="*/ 2147483646 w 10000"/>
                <a:gd name="T57" fmla="*/ 2147483646 h 8000"/>
                <a:gd name="T58" fmla="*/ 2147483646 w 10000"/>
                <a:gd name="T59" fmla="*/ 2147483646 h 8000"/>
                <a:gd name="T60" fmla="*/ 2147483646 w 10000"/>
                <a:gd name="T61" fmla="*/ 2147483646 h 8000"/>
                <a:gd name="T62" fmla="*/ 2147483646 w 10000"/>
                <a:gd name="T63" fmla="*/ 2147483646 h 8000"/>
                <a:gd name="T64" fmla="*/ 2147483646 w 10000"/>
                <a:gd name="T65" fmla="*/ 2147483646 h 8000"/>
                <a:gd name="T66" fmla="*/ 2147483646 w 10000"/>
                <a:gd name="T67" fmla="*/ 2147483646 h 8000"/>
                <a:gd name="T68" fmla="*/ 2147483646 w 10000"/>
                <a:gd name="T69" fmla="*/ 2147483646 h 8000"/>
                <a:gd name="T70" fmla="*/ 2147483646 w 10000"/>
                <a:gd name="T71" fmla="*/ 2147483646 h 8000"/>
                <a:gd name="T72" fmla="*/ 2147483646 w 10000"/>
                <a:gd name="T73" fmla="*/ 2147483646 h 8000"/>
                <a:gd name="T74" fmla="*/ 2147483646 w 10000"/>
                <a:gd name="T75" fmla="*/ 2147483646 h 8000"/>
                <a:gd name="T76" fmla="*/ 2147483646 w 10000"/>
                <a:gd name="T77" fmla="*/ 2147483646 h 8000"/>
                <a:gd name="T78" fmla="*/ 2147483646 w 10000"/>
                <a:gd name="T79" fmla="*/ 2147483646 h 8000"/>
                <a:gd name="T80" fmla="*/ 2147483646 w 10000"/>
                <a:gd name="T81" fmla="*/ 2147483646 h 8000"/>
                <a:gd name="T82" fmla="*/ 2147483646 w 10000"/>
                <a:gd name="T83" fmla="*/ 2147483646 h 8000"/>
                <a:gd name="T84" fmla="*/ 2147483646 w 10000"/>
                <a:gd name="T85" fmla="*/ 2147483646 h 8000"/>
                <a:gd name="T86" fmla="*/ 2147483646 w 10000"/>
                <a:gd name="T87" fmla="*/ 2147483646 h 8000"/>
                <a:gd name="T88" fmla="*/ 2147483646 w 10000"/>
                <a:gd name="T89" fmla="*/ 2147483646 h 8000"/>
                <a:gd name="T90" fmla="*/ 2147483646 w 10000"/>
                <a:gd name="T91" fmla="*/ 2147483646 h 8000"/>
                <a:gd name="T92" fmla="*/ 2147483646 w 10000"/>
                <a:gd name="T93" fmla="*/ 2147483646 h 8000"/>
                <a:gd name="T94" fmla="*/ 2147483646 w 10000"/>
                <a:gd name="T95" fmla="*/ 2147483646 h 8000"/>
                <a:gd name="T96" fmla="*/ 0 w 10000"/>
                <a:gd name="T97" fmla="*/ 0 h 8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000"/>
                <a:gd name="T148" fmla="*/ 0 h 8000"/>
                <a:gd name="T149" fmla="*/ 10000 w 10000"/>
                <a:gd name="T150" fmla="*/ 8000 h 8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sp>
          <p:nvSpPr>
            <p:cNvPr id="14" name="Freeform 5">
              <a:extLst>
                <a:ext uri="{FF2B5EF4-FFF2-40B4-BE49-F238E27FC236}">
                  <a16:creationId xmlns:a16="http://schemas.microsoft.com/office/drawing/2014/main" xmlns="" id="{4591538A-7AB6-4419-BAB1-3FF34001DE59}"/>
                </a:ext>
              </a:extLst>
            </p:cNvPr>
            <p:cNvSpPr>
              <a:spLocks/>
            </p:cNvSpPr>
            <p:nvPr/>
          </p:nvSpPr>
          <p:spPr bwMode="gray">
            <a:xfrm rot="-5677511">
              <a:off x="4203438" y="1825165"/>
              <a:ext cx="3299348" cy="441325"/>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2147483646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0 w 10000"/>
                <a:gd name="T67" fmla="*/ 2147483646 h 5291"/>
                <a:gd name="T68" fmla="*/ 2147483646 w 10000"/>
                <a:gd name="T69" fmla="*/ 2147483646 h 52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0"/>
                <a:gd name="T106" fmla="*/ 0 h 5291"/>
                <a:gd name="T107" fmla="*/ 10000 w 10000"/>
                <a:gd name="T108" fmla="*/ 5291 h 52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sp>
          <p:nvSpPr>
            <p:cNvPr id="15" name="Freeform 5">
              <a:extLst>
                <a:ext uri="{FF2B5EF4-FFF2-40B4-BE49-F238E27FC236}">
                  <a16:creationId xmlns:a16="http://schemas.microsoft.com/office/drawing/2014/main" xmlns="" id="{B5666F08-33EE-4D90-B681-CC0BD309528D}"/>
                </a:ext>
              </a:extLst>
            </p:cNvPr>
            <p:cNvSpPr>
              <a:spLocks noEditPoints="1"/>
            </p:cNvSpPr>
            <p:nvPr/>
          </p:nvSpPr>
          <p:spPr bwMode="gray">
            <a:xfrm>
              <a:off x="0" y="804"/>
              <a:ext cx="12192000" cy="6857499"/>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2147483646 w 15356"/>
                <a:gd name="T13" fmla="*/ 2147483646 h 8638"/>
                <a:gd name="T14" fmla="*/ 2147483646 w 15356"/>
                <a:gd name="T15" fmla="*/ 2147483646 h 8638"/>
                <a:gd name="T16" fmla="*/ 2147483646 w 15356"/>
                <a:gd name="T17" fmla="*/ 2147483646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56"/>
                <a:gd name="T31" fmla="*/ 0 h 8638"/>
                <a:gd name="T32" fmla="*/ 15356 w 15356"/>
                <a:gd name="T33" fmla="*/ 8638 h 86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grpSp>
      <p:sp>
        <p:nvSpPr>
          <p:cNvPr id="16" name="Rectangle 15">
            <a:extLst>
              <a:ext uri="{FF2B5EF4-FFF2-40B4-BE49-F238E27FC236}">
                <a16:creationId xmlns:a16="http://schemas.microsoft.com/office/drawing/2014/main" xmlns="" id="{041BEFD0-59F4-4CEE-99A7-0921D2B97C01}"/>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a:extLst>
              <a:ext uri="{FF2B5EF4-FFF2-40B4-BE49-F238E27FC236}">
                <a16:creationId xmlns:a16="http://schemas.microsoft.com/office/drawing/2014/main" xmlns="" id="{572C4D4C-13B6-4D44-8F1F-0E3A107BAF20}"/>
              </a:ext>
            </a:extLst>
          </p:cNvPr>
          <p:cNvSpPr>
            <a:spLocks noGrp="1"/>
          </p:cNvSpPr>
          <p:nvPr>
            <p:ph type="dt" sz="half" idx="10"/>
          </p:nvPr>
        </p:nvSpPr>
        <p:spPr/>
        <p:txBody>
          <a:bodyPr/>
          <a:lstStyle>
            <a:lvl1pPr>
              <a:defRPr/>
            </a:lvl1pPr>
          </a:lstStyle>
          <a:p>
            <a:pPr>
              <a:defRPr/>
            </a:pPr>
            <a:fld id="{528F42B3-FBDA-4461-B513-10D91D5D6F92}" type="datetime1">
              <a:rPr lang="en-US"/>
              <a:pPr>
                <a:defRPr/>
              </a:pPr>
              <a:t>10/20/2023</a:t>
            </a:fld>
            <a:endParaRPr lang="en-US" dirty="0"/>
          </a:p>
        </p:txBody>
      </p:sp>
      <p:sp>
        <p:nvSpPr>
          <p:cNvPr id="18" name="Footer Placeholder 5">
            <a:extLst>
              <a:ext uri="{FF2B5EF4-FFF2-40B4-BE49-F238E27FC236}">
                <a16:creationId xmlns:a16="http://schemas.microsoft.com/office/drawing/2014/main" xmlns="" id="{02CC1B1B-4B8B-4F1D-BDA7-54DBFC865F2E}"/>
              </a:ext>
            </a:extLst>
          </p:cNvPr>
          <p:cNvSpPr>
            <a:spLocks noGrp="1"/>
          </p:cNvSpPr>
          <p:nvPr>
            <p:ph type="ftr" sz="quarter" idx="11"/>
          </p:nvPr>
        </p:nvSpPr>
        <p:spPr/>
        <p:txBody>
          <a:bodyPr/>
          <a:lstStyle>
            <a:lvl1pPr>
              <a:defRPr/>
            </a:lvl1pPr>
          </a:lstStyle>
          <a:p>
            <a:pPr>
              <a:defRPr/>
            </a:pPr>
            <a:endParaRPr lang="en-US"/>
          </a:p>
        </p:txBody>
      </p:sp>
      <p:sp>
        <p:nvSpPr>
          <p:cNvPr id="19" name="Slide Number Placeholder 6">
            <a:extLst>
              <a:ext uri="{FF2B5EF4-FFF2-40B4-BE49-F238E27FC236}">
                <a16:creationId xmlns:a16="http://schemas.microsoft.com/office/drawing/2014/main" xmlns="" id="{257E5AE4-8877-450C-9720-406722581161}"/>
              </a:ext>
            </a:extLst>
          </p:cNvPr>
          <p:cNvSpPr>
            <a:spLocks noGrp="1"/>
          </p:cNvSpPr>
          <p:nvPr>
            <p:ph type="sldNum" sz="quarter" idx="12"/>
          </p:nvPr>
        </p:nvSpPr>
        <p:spPr/>
        <p:txBody>
          <a:bodyPr/>
          <a:lstStyle>
            <a:lvl1pPr>
              <a:defRPr smtClean="0"/>
            </a:lvl1pPr>
          </a:lstStyle>
          <a:p>
            <a:pPr>
              <a:defRPr/>
            </a:pPr>
            <a:fld id="{D9BB9A61-49DF-40C2-8CC2-4CB3A2DF5072}" type="slidenum">
              <a:rPr lang="en-US" altLang="en-US"/>
              <a:pPr>
                <a:defRPr/>
              </a:pPr>
              <a:t>‹#›</a:t>
            </a:fld>
            <a:endParaRPr lang="en-US" altLang="en-US"/>
          </a:p>
        </p:txBody>
      </p:sp>
    </p:spTree>
    <p:extLst>
      <p:ext uri="{BB962C8B-B14F-4D97-AF65-F5344CB8AC3E}">
        <p14:creationId xmlns:p14="http://schemas.microsoft.com/office/powerpoint/2010/main" xmlns="" val="1596005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8">
            <a:extLst>
              <a:ext uri="{FF2B5EF4-FFF2-40B4-BE49-F238E27FC236}">
                <a16:creationId xmlns:a16="http://schemas.microsoft.com/office/drawing/2014/main" xmlns="" id="{C730B9BE-0145-406A-8B67-B7FD32291F82}"/>
              </a:ext>
            </a:extLst>
          </p:cNvPr>
          <p:cNvGrpSpPr>
            <a:grpSpLocks/>
          </p:cNvGrpSpPr>
          <p:nvPr/>
        </p:nvGrpSpPr>
        <p:grpSpPr bwMode="auto">
          <a:xfrm>
            <a:off x="0" y="-1588"/>
            <a:ext cx="12192000" cy="6865938"/>
            <a:chOff x="0" y="-2373"/>
            <a:chExt cx="12192000" cy="6867027"/>
          </a:xfrm>
        </p:grpSpPr>
        <p:sp>
          <p:nvSpPr>
            <p:cNvPr id="26" name="Rectangle 25">
              <a:extLst>
                <a:ext uri="{FF2B5EF4-FFF2-40B4-BE49-F238E27FC236}">
                  <a16:creationId xmlns:a16="http://schemas.microsoft.com/office/drawing/2014/main" xmlns="" id="{913FE5E4-3272-4044-8A7C-0F1B83031452}"/>
                </a:ext>
              </a:extLst>
            </p:cNvPr>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xmlns="" id="{15B65B54-8092-4B0C-A3FF-724B00181EEB}"/>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xmlns="" id="{61447CCC-DC92-4949-98B8-2F8792F29E3D}"/>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xmlns="" id="{DF16EFC7-9654-43F9-A1F0-0A56E833D1BA}"/>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xmlns="" id="{2A99898A-6783-44D2-8134-DE1A26712206}"/>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xmlns="" id="{5340927B-1AF5-47E8-8142-11EEECF959E8}"/>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a:extLst>
                <a:ext uri="{FF2B5EF4-FFF2-40B4-BE49-F238E27FC236}">
                  <a16:creationId xmlns:a16="http://schemas.microsoft.com/office/drawing/2014/main" xmlns="" id="{328C0290-40E3-4CA2-8C98-FB2410F48F88}"/>
                </a:ext>
              </a:extLst>
            </p:cNvPr>
            <p:cNvSpPr>
              <a:spLocks/>
            </p:cNvSpPr>
            <p:nvPr/>
          </p:nvSpPr>
          <p:spPr bwMode="gray">
            <a:xfrm rot="-589932">
              <a:off x="8491538" y="1798139"/>
              <a:ext cx="3298825" cy="439807"/>
            </a:xfrm>
            <a:custGeom>
              <a:avLst/>
              <a:gdLst>
                <a:gd name="T0" fmla="*/ 2147483646 w 10000"/>
                <a:gd name="T1" fmla="*/ 2147483646 h 5291"/>
                <a:gd name="T2" fmla="*/ 2147483646 w 10000"/>
                <a:gd name="T3" fmla="*/ 2147483646 h 5291"/>
                <a:gd name="T4" fmla="*/ 2147483646 w 10000"/>
                <a:gd name="T5" fmla="*/ 0 h 5291"/>
                <a:gd name="T6" fmla="*/ 2147483646 w 10000"/>
                <a:gd name="T7" fmla="*/ 2147483646 h 5291"/>
                <a:gd name="T8" fmla="*/ 2147483646 w 10000"/>
                <a:gd name="T9" fmla="*/ 2147483646 h 5291"/>
                <a:gd name="T10" fmla="*/ 2147483646 w 10000"/>
                <a:gd name="T11" fmla="*/ 2147483646 h 5291"/>
                <a:gd name="T12" fmla="*/ 2147483646 w 10000"/>
                <a:gd name="T13" fmla="*/ 2147483646 h 5291"/>
                <a:gd name="T14" fmla="*/ 2147483646 w 10000"/>
                <a:gd name="T15" fmla="*/ 2147483646 h 5291"/>
                <a:gd name="T16" fmla="*/ 2147483646 w 10000"/>
                <a:gd name="T17" fmla="*/ 2147483646 h 5291"/>
                <a:gd name="T18" fmla="*/ 2147483646 w 10000"/>
                <a:gd name="T19" fmla="*/ 2147483646 h 5291"/>
                <a:gd name="T20" fmla="*/ 2147483646 w 10000"/>
                <a:gd name="T21" fmla="*/ 2147483646 h 5291"/>
                <a:gd name="T22" fmla="*/ 2147483646 w 10000"/>
                <a:gd name="T23" fmla="*/ 2147483646 h 5291"/>
                <a:gd name="T24" fmla="*/ 2147483646 w 10000"/>
                <a:gd name="T25" fmla="*/ 2147483646 h 5291"/>
                <a:gd name="T26" fmla="*/ 2147483646 w 10000"/>
                <a:gd name="T27" fmla="*/ 2147483646 h 5291"/>
                <a:gd name="T28" fmla="*/ 2147483646 w 10000"/>
                <a:gd name="T29" fmla="*/ 2147483646 h 5291"/>
                <a:gd name="T30" fmla="*/ 2147483646 w 10000"/>
                <a:gd name="T31" fmla="*/ 2147483646 h 5291"/>
                <a:gd name="T32" fmla="*/ 2147483646 w 10000"/>
                <a:gd name="T33" fmla="*/ 2147483646 h 5291"/>
                <a:gd name="T34" fmla="*/ 2147483646 w 10000"/>
                <a:gd name="T35" fmla="*/ 2147483646 h 5291"/>
                <a:gd name="T36" fmla="*/ 2147483646 w 10000"/>
                <a:gd name="T37" fmla="*/ 2147483646 h 5291"/>
                <a:gd name="T38" fmla="*/ 2147483646 w 10000"/>
                <a:gd name="T39" fmla="*/ 2147483646 h 5291"/>
                <a:gd name="T40" fmla="*/ 2147483646 w 10000"/>
                <a:gd name="T41" fmla="*/ 2147483646 h 5291"/>
                <a:gd name="T42" fmla="*/ 2147483646 w 10000"/>
                <a:gd name="T43" fmla="*/ 2147483646 h 5291"/>
                <a:gd name="T44" fmla="*/ 2147483646 w 10000"/>
                <a:gd name="T45" fmla="*/ 2147483646 h 5291"/>
                <a:gd name="T46" fmla="*/ 2147483646 w 10000"/>
                <a:gd name="T47" fmla="*/ 2147483646 h 5291"/>
                <a:gd name="T48" fmla="*/ 2147483646 w 10000"/>
                <a:gd name="T49" fmla="*/ 2147483646 h 5291"/>
                <a:gd name="T50" fmla="*/ 2147483646 w 10000"/>
                <a:gd name="T51" fmla="*/ 2147483646 h 5291"/>
                <a:gd name="T52" fmla="*/ 2147483646 w 10000"/>
                <a:gd name="T53" fmla="*/ 2147483646 h 5291"/>
                <a:gd name="T54" fmla="*/ 2147483646 w 10000"/>
                <a:gd name="T55" fmla="*/ 2147483646 h 5291"/>
                <a:gd name="T56" fmla="*/ 2147483646 w 10000"/>
                <a:gd name="T57" fmla="*/ 2147483646 h 5291"/>
                <a:gd name="T58" fmla="*/ 2147483646 w 10000"/>
                <a:gd name="T59" fmla="*/ 2147483646 h 5291"/>
                <a:gd name="T60" fmla="*/ 2147483646 w 10000"/>
                <a:gd name="T61" fmla="*/ 2147483646 h 5291"/>
                <a:gd name="T62" fmla="*/ 2147483646 w 10000"/>
                <a:gd name="T63" fmla="*/ 2147483646 h 5291"/>
                <a:gd name="T64" fmla="*/ 2147483646 w 10000"/>
                <a:gd name="T65" fmla="*/ 2147483646 h 5291"/>
                <a:gd name="T66" fmla="*/ 0 w 10000"/>
                <a:gd name="T67" fmla="*/ 2147483646 h 5291"/>
                <a:gd name="T68" fmla="*/ 2147483646 w 10000"/>
                <a:gd name="T69" fmla="*/ 2147483646 h 52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00"/>
                <a:gd name="T106" fmla="*/ 0 h 5291"/>
                <a:gd name="T107" fmla="*/ 10000 w 10000"/>
                <a:gd name="T108" fmla="*/ 5291 h 52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sp>
          <p:nvSpPr>
            <p:cNvPr id="1052" name="Freeform 5">
              <a:extLst>
                <a:ext uri="{FF2B5EF4-FFF2-40B4-BE49-F238E27FC236}">
                  <a16:creationId xmlns:a16="http://schemas.microsoft.com/office/drawing/2014/main" xmlns="" id="{5C4EB144-12E2-476D-B950-D23A97C9959B}"/>
                </a:ext>
              </a:extLst>
            </p:cNvPr>
            <p:cNvSpPr>
              <a:spLocks/>
            </p:cNvSpPr>
            <p:nvPr/>
          </p:nvSpPr>
          <p:spPr bwMode="gray">
            <a:xfrm>
              <a:off x="458788" y="1866411"/>
              <a:ext cx="11277600" cy="4534619"/>
            </a:xfrm>
            <a:custGeom>
              <a:avLst/>
              <a:gdLst>
                <a:gd name="T0" fmla="*/ 0 w 7104"/>
                <a:gd name="T1" fmla="*/ 0 h 2856"/>
                <a:gd name="T2" fmla="*/ 0 w 7104"/>
                <a:gd name="T3" fmla="*/ 2147483646 h 2856"/>
                <a:gd name="T4" fmla="*/ 2147483646 w 7104"/>
                <a:gd name="T5" fmla="*/ 2147483646 h 2856"/>
                <a:gd name="T6" fmla="*/ 2147483646 w 7104"/>
                <a:gd name="T7" fmla="*/ 2147483646 h 2856"/>
                <a:gd name="T8" fmla="*/ 2147483646 w 7104"/>
                <a:gd name="T9" fmla="*/ 2147483646 h 2856"/>
                <a:gd name="T10" fmla="*/ 2147483646 w 7104"/>
                <a:gd name="T11" fmla="*/ 2147483646 h 2856"/>
                <a:gd name="T12" fmla="*/ 2147483646 w 7104"/>
                <a:gd name="T13" fmla="*/ 2147483646 h 2856"/>
                <a:gd name="T14" fmla="*/ 2147483646 w 7104"/>
                <a:gd name="T15" fmla="*/ 2147483646 h 2856"/>
                <a:gd name="T16" fmla="*/ 2147483646 w 7104"/>
                <a:gd name="T17" fmla="*/ 2147483646 h 2856"/>
                <a:gd name="T18" fmla="*/ 2147483646 w 7104"/>
                <a:gd name="T19" fmla="*/ 2147483646 h 2856"/>
                <a:gd name="T20" fmla="*/ 2147483646 w 7104"/>
                <a:gd name="T21" fmla="*/ 2147483646 h 2856"/>
                <a:gd name="T22" fmla="*/ 2147483646 w 7104"/>
                <a:gd name="T23" fmla="*/ 2147483646 h 2856"/>
                <a:gd name="T24" fmla="*/ 2147483646 w 7104"/>
                <a:gd name="T25" fmla="*/ 2147483646 h 2856"/>
                <a:gd name="T26" fmla="*/ 2147483646 w 7104"/>
                <a:gd name="T27" fmla="*/ 2147483646 h 2856"/>
                <a:gd name="T28" fmla="*/ 2147483646 w 7104"/>
                <a:gd name="T29" fmla="*/ 2147483646 h 2856"/>
                <a:gd name="T30" fmla="*/ 2147483646 w 7104"/>
                <a:gd name="T31" fmla="*/ 2147483646 h 2856"/>
                <a:gd name="T32" fmla="*/ 2147483646 w 7104"/>
                <a:gd name="T33" fmla="*/ 2147483646 h 2856"/>
                <a:gd name="T34" fmla="*/ 2147483646 w 7104"/>
                <a:gd name="T35" fmla="*/ 2147483646 h 2856"/>
                <a:gd name="T36" fmla="*/ 2147483646 w 7104"/>
                <a:gd name="T37" fmla="*/ 2147483646 h 2856"/>
                <a:gd name="T38" fmla="*/ 2147483646 w 7104"/>
                <a:gd name="T39" fmla="*/ 2147483646 h 2856"/>
                <a:gd name="T40" fmla="*/ 2147483646 w 7104"/>
                <a:gd name="T41" fmla="*/ 2147483646 h 2856"/>
                <a:gd name="T42" fmla="*/ 2147483646 w 7104"/>
                <a:gd name="T43" fmla="*/ 2147483646 h 2856"/>
                <a:gd name="T44" fmla="*/ 2147483646 w 7104"/>
                <a:gd name="T45" fmla="*/ 2147483646 h 2856"/>
                <a:gd name="T46" fmla="*/ 2147483646 w 7104"/>
                <a:gd name="T47" fmla="*/ 2147483646 h 2856"/>
                <a:gd name="T48" fmla="*/ 2147483646 w 7104"/>
                <a:gd name="T49" fmla="*/ 2147483646 h 2856"/>
                <a:gd name="T50" fmla="*/ 2147483646 w 7104"/>
                <a:gd name="T51" fmla="*/ 2147483646 h 2856"/>
                <a:gd name="T52" fmla="*/ 2147483646 w 7104"/>
                <a:gd name="T53" fmla="*/ 2147483646 h 2856"/>
                <a:gd name="T54" fmla="*/ 2147483646 w 7104"/>
                <a:gd name="T55" fmla="*/ 2147483646 h 2856"/>
                <a:gd name="T56" fmla="*/ 2147483646 w 7104"/>
                <a:gd name="T57" fmla="*/ 2147483646 h 2856"/>
                <a:gd name="T58" fmla="*/ 2147483646 w 7104"/>
                <a:gd name="T59" fmla="*/ 2147483646 h 2856"/>
                <a:gd name="T60" fmla="*/ 2147483646 w 7104"/>
                <a:gd name="T61" fmla="*/ 2147483646 h 2856"/>
                <a:gd name="T62" fmla="*/ 2147483646 w 7104"/>
                <a:gd name="T63" fmla="*/ 2147483646 h 2856"/>
                <a:gd name="T64" fmla="*/ 2147483646 w 7104"/>
                <a:gd name="T65" fmla="*/ 2147483646 h 2856"/>
                <a:gd name="T66" fmla="*/ 2147483646 w 7104"/>
                <a:gd name="T67" fmla="*/ 2147483646 h 2856"/>
                <a:gd name="T68" fmla="*/ 2147483646 w 7104"/>
                <a:gd name="T69" fmla="*/ 2147483646 h 2856"/>
                <a:gd name="T70" fmla="*/ 2147483646 w 7104"/>
                <a:gd name="T71" fmla="*/ 2147483646 h 2856"/>
                <a:gd name="T72" fmla="*/ 2147483646 w 7104"/>
                <a:gd name="T73" fmla="*/ 2147483646 h 2856"/>
                <a:gd name="T74" fmla="*/ 2147483646 w 7104"/>
                <a:gd name="T75" fmla="*/ 2147483646 h 2856"/>
                <a:gd name="T76" fmla="*/ 2147483646 w 7104"/>
                <a:gd name="T77" fmla="*/ 2147483646 h 2856"/>
                <a:gd name="T78" fmla="*/ 2147483646 w 7104"/>
                <a:gd name="T79" fmla="*/ 2147483646 h 2856"/>
                <a:gd name="T80" fmla="*/ 2147483646 w 7104"/>
                <a:gd name="T81" fmla="*/ 2147483646 h 2856"/>
                <a:gd name="T82" fmla="*/ 2147483646 w 7104"/>
                <a:gd name="T83" fmla="*/ 2147483646 h 2856"/>
                <a:gd name="T84" fmla="*/ 2147483646 w 7104"/>
                <a:gd name="T85" fmla="*/ 2147483646 h 2856"/>
                <a:gd name="T86" fmla="*/ 2147483646 w 7104"/>
                <a:gd name="T87" fmla="*/ 2147483646 h 2856"/>
                <a:gd name="T88" fmla="*/ 2147483646 w 7104"/>
                <a:gd name="T89" fmla="*/ 2147483646 h 2856"/>
                <a:gd name="T90" fmla="*/ 2147483646 w 7104"/>
                <a:gd name="T91" fmla="*/ 2147483646 h 2856"/>
                <a:gd name="T92" fmla="*/ 2147483646 w 7104"/>
                <a:gd name="T93" fmla="*/ 2147483646 h 2856"/>
                <a:gd name="T94" fmla="*/ 2147483646 w 7104"/>
                <a:gd name="T95" fmla="*/ 2147483646 h 2856"/>
                <a:gd name="T96" fmla="*/ 0 w 7104"/>
                <a:gd name="T97" fmla="*/ 0 h 28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04"/>
                <a:gd name="T148" fmla="*/ 0 h 2856"/>
                <a:gd name="T149" fmla="*/ 7104 w 7104"/>
                <a:gd name="T150" fmla="*/ 2856 h 28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sp>
          <p:nvSpPr>
            <p:cNvPr id="1053" name="Freeform 5">
              <a:extLst>
                <a:ext uri="{FF2B5EF4-FFF2-40B4-BE49-F238E27FC236}">
                  <a16:creationId xmlns:a16="http://schemas.microsoft.com/office/drawing/2014/main" xmlns="" id="{695FF192-B083-45AE-B79E-BB10539FA228}"/>
                </a:ext>
              </a:extLst>
            </p:cNvPr>
            <p:cNvSpPr>
              <a:spLocks noEditPoints="1"/>
            </p:cNvSpPr>
            <p:nvPr/>
          </p:nvSpPr>
          <p:spPr bwMode="gray">
            <a:xfrm>
              <a:off x="0" y="804"/>
              <a:ext cx="12192000" cy="6857499"/>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2147483646 w 15356"/>
                <a:gd name="T13" fmla="*/ 2147483646 h 8638"/>
                <a:gd name="T14" fmla="*/ 2147483646 w 15356"/>
                <a:gd name="T15" fmla="*/ 2147483646 h 8638"/>
                <a:gd name="T16" fmla="*/ 2147483646 w 15356"/>
                <a:gd name="T17" fmla="*/ 2147483646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56"/>
                <a:gd name="T31" fmla="*/ 0 h 8638"/>
                <a:gd name="T32" fmla="*/ 15356 w 15356"/>
                <a:gd name="T33" fmla="*/ 8638 h 86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IN"/>
            </a:p>
          </p:txBody>
        </p:sp>
      </p:grpSp>
      <p:sp>
        <p:nvSpPr>
          <p:cNvPr id="1027" name="Title Placeholder 1">
            <a:extLst>
              <a:ext uri="{FF2B5EF4-FFF2-40B4-BE49-F238E27FC236}">
                <a16:creationId xmlns:a16="http://schemas.microsoft.com/office/drawing/2014/main" xmlns="" id="{B0A784C5-30F3-4E46-AA8C-6B7FEB9BE4AC}"/>
              </a:ext>
            </a:extLst>
          </p:cNvPr>
          <p:cNvSpPr>
            <a:spLocks noGrp="1"/>
          </p:cNvSpPr>
          <p:nvPr>
            <p:ph type="title"/>
          </p:nvPr>
        </p:nvSpPr>
        <p:spPr bwMode="gray">
          <a:xfrm>
            <a:off x="1155700" y="973138"/>
            <a:ext cx="876141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xmlns="" id="{FE01F797-B6D0-4505-A11F-AF4E69CBE7E0}"/>
              </a:ext>
            </a:extLst>
          </p:cNvPr>
          <p:cNvSpPr>
            <a:spLocks noGrp="1"/>
          </p:cNvSpPr>
          <p:nvPr>
            <p:ph type="body" idx="1"/>
          </p:nvPr>
        </p:nvSpPr>
        <p:spPr bwMode="auto">
          <a:xfrm>
            <a:off x="1155700" y="2603500"/>
            <a:ext cx="8761413"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33E7A354-7B5E-4010-8AFB-47BCC828144E}"/>
              </a:ext>
            </a:extLst>
          </p:cNvPr>
          <p:cNvSpPr>
            <a:spLocks noGrp="1"/>
          </p:cNvSpPr>
          <p:nvPr>
            <p:ph type="dt" sz="half" idx="2"/>
          </p:nvPr>
        </p:nvSpPr>
        <p:spPr>
          <a:xfrm>
            <a:off x="10650538" y="6394450"/>
            <a:ext cx="990600" cy="304800"/>
          </a:xfrm>
          <a:prstGeom prst="rect">
            <a:avLst/>
          </a:prstGeom>
        </p:spPr>
        <p:txBody>
          <a:bodyPr vert="horz" lIns="91440" tIns="45720" rIns="91440" bIns="45720" rtlCol="0" anchor="t"/>
          <a:lstStyle>
            <a:lvl1pPr algn="r" eaLnBrk="1" fontAlgn="auto" hangingPunct="1">
              <a:spcBef>
                <a:spcPts val="0"/>
              </a:spcBef>
              <a:spcAft>
                <a:spcPts val="0"/>
              </a:spcAft>
              <a:defRPr sz="1000" b="1" i="0">
                <a:solidFill>
                  <a:schemeClr val="accent1"/>
                </a:solidFill>
                <a:latin typeface="+mn-lt"/>
                <a:cs typeface="+mn-cs"/>
              </a:defRPr>
            </a:lvl1pPr>
          </a:lstStyle>
          <a:p>
            <a:pPr>
              <a:defRPr/>
            </a:pPr>
            <a:fld id="{F2C8BD6C-7F39-4D0D-803B-10519B487BCA}" type="datetime1">
              <a:rPr lang="en-US"/>
              <a:pPr>
                <a:defRPr/>
              </a:pPr>
              <a:t>10/20/2023</a:t>
            </a:fld>
            <a:endParaRPr lang="en-US" dirty="0"/>
          </a:p>
        </p:txBody>
      </p:sp>
      <p:sp>
        <p:nvSpPr>
          <p:cNvPr id="5" name="Footer Placeholder 4">
            <a:extLst>
              <a:ext uri="{FF2B5EF4-FFF2-40B4-BE49-F238E27FC236}">
                <a16:creationId xmlns:a16="http://schemas.microsoft.com/office/drawing/2014/main" xmlns="" id="{83CB4A9B-E68E-4421-846A-14E27FA318A3}"/>
              </a:ext>
            </a:extLst>
          </p:cNvPr>
          <p:cNvSpPr>
            <a:spLocks noGrp="1"/>
          </p:cNvSpPr>
          <p:nvPr>
            <p:ph type="ftr" sz="quarter" idx="3"/>
          </p:nvPr>
        </p:nvSpPr>
        <p:spPr>
          <a:xfrm>
            <a:off x="528638" y="6391275"/>
            <a:ext cx="3859212" cy="304800"/>
          </a:xfrm>
          <a:prstGeom prst="rect">
            <a:avLst/>
          </a:prstGeom>
        </p:spPr>
        <p:txBody>
          <a:bodyPr vert="horz" lIns="91440" tIns="45720" rIns="91440" bIns="45720" rtlCol="0" anchor="b"/>
          <a:lstStyle>
            <a:lvl1pPr algn="l" eaLnBrk="1" fontAlgn="auto" hangingPunct="1">
              <a:spcBef>
                <a:spcPts val="0"/>
              </a:spcBef>
              <a:spcAft>
                <a:spcPts val="0"/>
              </a:spcAft>
              <a:defRPr sz="1000" b="1" i="0">
                <a:solidFill>
                  <a:schemeClr val="accent1"/>
                </a:solidFill>
                <a:latin typeface="+mn-lt"/>
                <a:cs typeface="+mn-cs"/>
              </a:defRPr>
            </a:lvl1pPr>
          </a:lstStyle>
          <a:p>
            <a:pPr>
              <a:defRPr/>
            </a:pPr>
            <a:endParaRPr lang="en-US"/>
          </a:p>
        </p:txBody>
      </p:sp>
      <p:sp>
        <p:nvSpPr>
          <p:cNvPr id="22" name="Rectangle 21">
            <a:extLst>
              <a:ext uri="{FF2B5EF4-FFF2-40B4-BE49-F238E27FC236}">
                <a16:creationId xmlns:a16="http://schemas.microsoft.com/office/drawing/2014/main" xmlns="" id="{7637622F-2656-4C13-A4FC-2B57F3C5355C}"/>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a:extLst>
              <a:ext uri="{FF2B5EF4-FFF2-40B4-BE49-F238E27FC236}">
                <a16:creationId xmlns:a16="http://schemas.microsoft.com/office/drawing/2014/main" xmlns="" id="{9D41D465-6F55-415C-9DC0-0335438C2E74}"/>
              </a:ext>
            </a:extLst>
          </p:cNvPr>
          <p:cNvSpPr>
            <a:spLocks noGrp="1"/>
          </p:cNvSpPr>
          <p:nvPr>
            <p:ph type="sldNum" sz="quarter" idx="4"/>
          </p:nvPr>
        </p:nvSpPr>
        <p:spPr>
          <a:xfrm>
            <a:off x="10352088" y="295275"/>
            <a:ext cx="83820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smtClean="0">
                <a:solidFill>
                  <a:schemeClr val="bg1"/>
                </a:solidFill>
                <a:latin typeface="Century Gothic" panose="020B0502020202020204" pitchFamily="34" charset="0"/>
              </a:defRPr>
            </a:lvl1pPr>
          </a:lstStyle>
          <a:p>
            <a:pPr>
              <a:defRPr/>
            </a:pPr>
            <a:fld id="{C0EC876A-5E8D-4B1D-90E0-489AEB96057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97" r:id="rId1"/>
    <p:sldLayoutId id="2147484292" r:id="rId2"/>
    <p:sldLayoutId id="2147484298" r:id="rId3"/>
    <p:sldLayoutId id="2147484293" r:id="rId4"/>
    <p:sldLayoutId id="2147484294" r:id="rId5"/>
    <p:sldLayoutId id="2147484295" r:id="rId6"/>
    <p:sldLayoutId id="2147484299" r:id="rId7"/>
    <p:sldLayoutId id="2147484300" r:id="rId8"/>
    <p:sldLayoutId id="2147484301" r:id="rId9"/>
    <p:sldLayoutId id="2147484302" r:id="rId10"/>
    <p:sldLayoutId id="2147484303" r:id="rId11"/>
    <p:sldLayoutId id="2147484304" r:id="rId12"/>
    <p:sldLayoutId id="2147484305" r:id="rId13"/>
    <p:sldLayoutId id="2147484306" r:id="rId14"/>
    <p:sldLayoutId id="2147484307" r:id="rId15"/>
    <p:sldLayoutId id="2147484296" r:id="rId16"/>
    <p:sldLayoutId id="2147484308" r:id="rId17"/>
  </p:sldLayoutIdLst>
  <p:hf hdr="0" ftr="0"/>
  <p:txStyles>
    <p:titleStyle>
      <a:lvl1pPr algn="l" defTabSz="457200" rtl="0" eaLnBrk="0" fontAlgn="base" hangingPunct="0">
        <a:spcBef>
          <a:spcPct val="0"/>
        </a:spcBef>
        <a:spcAft>
          <a:spcPct val="0"/>
        </a:spcAft>
        <a:defRPr sz="3600" kern="1200">
          <a:solidFill>
            <a:schemeClr val="bg2"/>
          </a:solidFill>
          <a:latin typeface="+mj-lt"/>
          <a:ea typeface="+mj-ea"/>
          <a:cs typeface="+mj-cs"/>
        </a:defRPr>
      </a:lvl1pPr>
      <a:lvl2pPr algn="l" defTabSz="457200" rtl="0" eaLnBrk="0" fontAlgn="base" hangingPunct="0">
        <a:spcBef>
          <a:spcPct val="0"/>
        </a:spcBef>
        <a:spcAft>
          <a:spcPct val="0"/>
        </a:spcAft>
        <a:defRPr sz="3600">
          <a:solidFill>
            <a:schemeClr val="bg2"/>
          </a:solidFill>
          <a:latin typeface="Century Gothic" pitchFamily="34" charset="0"/>
        </a:defRPr>
      </a:lvl2pPr>
      <a:lvl3pPr algn="l" defTabSz="457200" rtl="0" eaLnBrk="0" fontAlgn="base" hangingPunct="0">
        <a:spcBef>
          <a:spcPct val="0"/>
        </a:spcBef>
        <a:spcAft>
          <a:spcPct val="0"/>
        </a:spcAft>
        <a:defRPr sz="3600">
          <a:solidFill>
            <a:schemeClr val="bg2"/>
          </a:solidFill>
          <a:latin typeface="Century Gothic" pitchFamily="34" charset="0"/>
        </a:defRPr>
      </a:lvl3pPr>
      <a:lvl4pPr algn="l" defTabSz="457200" rtl="0" eaLnBrk="0" fontAlgn="base" hangingPunct="0">
        <a:spcBef>
          <a:spcPct val="0"/>
        </a:spcBef>
        <a:spcAft>
          <a:spcPct val="0"/>
        </a:spcAft>
        <a:defRPr sz="3600">
          <a:solidFill>
            <a:schemeClr val="bg2"/>
          </a:solidFill>
          <a:latin typeface="Century Gothic" pitchFamily="34" charset="0"/>
        </a:defRPr>
      </a:lvl4pPr>
      <a:lvl5pPr algn="l" defTabSz="457200" rtl="0" eaLnBrk="0" fontAlgn="base" hangingPunct="0">
        <a:spcBef>
          <a:spcPct val="0"/>
        </a:spcBef>
        <a:spcAft>
          <a:spcPct val="0"/>
        </a:spcAft>
        <a:defRPr sz="3600">
          <a:solidFill>
            <a:schemeClr val="bg2"/>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mannar.j@cmrit.ac.i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geeksforgeeks.org/generalization-specialization-and-aggregation-in-er-model/" TargetMode="External"/><Relationship Id="rId2" Type="http://schemas.openxmlformats.org/officeDocument/2006/relationships/hyperlink" Target="https://www.cs.uregina.ca/Links/class-info/215/erd/"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tutorialspoint.com/dbms/relational_algebra.htm" TargetMode="External"/><Relationship Id="rId4" Type="http://schemas.openxmlformats.org/officeDocument/2006/relationships/hyperlink" Target="https://www.guru99.com/relational-data-model-dbms.html"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189F50BA-E27C-4970-839D-1EE92D846286}"/>
              </a:ext>
            </a:extLst>
          </p:cNvPr>
          <p:cNvSpPr>
            <a:spLocks noGrp="1"/>
          </p:cNvSpPr>
          <p:nvPr>
            <p:ph type="ctrTitle"/>
          </p:nvPr>
        </p:nvSpPr>
        <p:spPr>
          <a:xfrm>
            <a:off x="942976" y="784225"/>
            <a:ext cx="9913938" cy="1238250"/>
          </a:xfrm>
        </p:spPr>
        <p:txBody>
          <a:bodyPr/>
          <a:lstStyle/>
          <a:p>
            <a:pPr algn="ctr" eaLnBrk="1" hangingPunct="1">
              <a:buClr>
                <a:srgbClr val="000000"/>
              </a:buClr>
              <a:buSzPct val="25000"/>
            </a:pP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a:solidFill>
                  <a:schemeClr val="bg1"/>
                </a:solidFill>
                <a:latin typeface="Arial" panose="020B0604020202020204" pitchFamily="34" charset="0"/>
                <a:cs typeface="Arial" panose="020B0604020202020204" pitchFamily="34" charset="0"/>
              </a:rPr>
              <a:t/>
            </a:r>
            <a:br>
              <a:rPr lang="en-US" altLang="en-US" sz="3600" b="1" dirty="0">
                <a:solidFill>
                  <a:schemeClr val="bg1"/>
                </a:solidFill>
                <a:latin typeface="Arial" panose="020B0604020202020204" pitchFamily="34" charset="0"/>
                <a:cs typeface="Arial" panose="020B0604020202020204" pitchFamily="34" charset="0"/>
              </a:rPr>
            </a:br>
            <a:r>
              <a:rPr lang="en-US" altLang="en-US" sz="3600" b="1" dirty="0" smtClean="0">
                <a:solidFill>
                  <a:schemeClr val="bg1"/>
                </a:solidFill>
                <a:latin typeface="Arial" panose="020B0604020202020204" pitchFamily="34" charset="0"/>
                <a:cs typeface="Arial" panose="020B0604020202020204" pitchFamily="34" charset="0"/>
              </a:rPr>
              <a:t>21CSL55</a:t>
            </a:r>
            <a:r>
              <a:rPr lang="en-US" altLang="en-US" sz="3600" b="1" dirty="0" smtClean="0">
                <a:solidFill>
                  <a:schemeClr val="bg1"/>
                </a:solidFill>
                <a:latin typeface="Arial" panose="020B0604020202020204" pitchFamily="34" charset="0"/>
                <a:cs typeface="Arial" panose="020B0604020202020204" pitchFamily="34" charset="0"/>
              </a:rPr>
              <a:t>- </a:t>
            </a:r>
            <a:r>
              <a:rPr lang="en-US" altLang="en-US" sz="3600" b="1" dirty="0">
                <a:solidFill>
                  <a:schemeClr val="bg1"/>
                </a:solidFill>
                <a:latin typeface="Arial" panose="020B0604020202020204" pitchFamily="34" charset="0"/>
                <a:cs typeface="Arial" panose="020B0604020202020204" pitchFamily="34" charset="0"/>
              </a:rPr>
              <a:t>Database Management System</a:t>
            </a:r>
            <a:endParaRPr lang="en-IN" altLang="en-US" b="1" dirty="0">
              <a:solidFill>
                <a:schemeClr val="bg1"/>
              </a:solidFill>
              <a:latin typeface="Arial" panose="020B0604020202020204" pitchFamily="34" charset="0"/>
              <a:cs typeface="Arial" panose="020B0604020202020204" pitchFamily="34" charset="0"/>
            </a:endParaRPr>
          </a:p>
        </p:txBody>
      </p:sp>
      <p:pic>
        <p:nvPicPr>
          <p:cNvPr id="16387" name="Picture 4" descr="C:\Users\Mahesh Kumar Jha\Downloads\CMRIT NEW LOGO-01.png">
            <a:extLst>
              <a:ext uri="{FF2B5EF4-FFF2-40B4-BE49-F238E27FC236}">
                <a16:creationId xmlns:a16="http://schemas.microsoft.com/office/drawing/2014/main" xmlns="" id="{86CE2DE9-AC2B-45EE-BDA5-25A7DA7E20E3}"/>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xmlns="" val="0"/>
              </a:ext>
            </a:extLst>
          </a:blip>
          <a:srcRect l="8504" t="4688" r="7039"/>
          <a:stretch>
            <a:fillRect/>
          </a:stretch>
        </p:blipFill>
        <p:spPr bwMode="auto">
          <a:xfrm>
            <a:off x="942975" y="1545305"/>
            <a:ext cx="4500563" cy="3895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ubtitle 2">
            <a:extLst>
              <a:ext uri="{FF2B5EF4-FFF2-40B4-BE49-F238E27FC236}">
                <a16:creationId xmlns:a16="http://schemas.microsoft.com/office/drawing/2014/main" xmlns="" id="{15DCD5FE-0CB4-43D5-BE3A-8EF657471F39}"/>
              </a:ext>
            </a:extLst>
          </p:cNvPr>
          <p:cNvSpPr txBox="1">
            <a:spLocks/>
          </p:cNvSpPr>
          <p:nvPr/>
        </p:nvSpPr>
        <p:spPr bwMode="auto">
          <a:xfrm>
            <a:off x="5443538" y="2424113"/>
            <a:ext cx="6046787" cy="3608387"/>
          </a:xfrm>
          <a:prstGeom prst="rect">
            <a:avLst/>
          </a:prstGeom>
          <a:noFill/>
          <a:ln>
            <a:noFill/>
          </a:ln>
        </p:spPr>
        <p:txBody>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eaLnBrk="1" fontAlgn="auto" hangingPunct="1">
              <a:spcBef>
                <a:spcPts val="0"/>
              </a:spcBef>
              <a:spcAft>
                <a:spcPts val="0"/>
              </a:spcAft>
              <a:buClr>
                <a:srgbClr val="C00000"/>
              </a:buClr>
              <a:buFont typeface="Wingdings 3" panose="05040102010807070707" pitchFamily="18" charset="2"/>
              <a:buNone/>
              <a:defRPr/>
            </a:pPr>
            <a:r>
              <a:rPr lang="en-IN" sz="2400" b="1" dirty="0">
                <a:solidFill>
                  <a:schemeClr val="bg1"/>
                </a:solidFill>
                <a:latin typeface="Arial" panose="020B0604020202020204" pitchFamily="34" charset="0"/>
                <a:ea typeface="+mj-ea"/>
                <a:cs typeface="Arial" panose="020B0604020202020204" pitchFamily="34" charset="0"/>
              </a:rPr>
              <a:t>Subject: Database Management System</a:t>
            </a:r>
          </a:p>
          <a:p>
            <a:pPr marL="0" indent="0" eaLnBrk="1" fontAlgn="auto" hangingPunct="1">
              <a:spcBef>
                <a:spcPts val="0"/>
              </a:spcBef>
              <a:spcAft>
                <a:spcPts val="0"/>
              </a:spcAft>
              <a:buClr>
                <a:srgbClr val="C00000"/>
              </a:buClr>
              <a:buFont typeface="Wingdings 3" panose="05040102010807070707" pitchFamily="18" charset="2"/>
              <a:buNone/>
              <a:defRPr/>
            </a:pPr>
            <a:r>
              <a:rPr lang="en-US" sz="2400" b="1" dirty="0">
                <a:solidFill>
                  <a:schemeClr val="bg1"/>
                </a:solidFill>
                <a:latin typeface="Arial" panose="020B0604020202020204" pitchFamily="34" charset="0"/>
                <a:ea typeface="+mj-ea"/>
                <a:cs typeface="Arial" panose="020B0604020202020204" pitchFamily="34" charset="0"/>
              </a:rPr>
              <a:t>Semester : V</a:t>
            </a:r>
          </a:p>
          <a:p>
            <a:pPr marL="0" indent="0" eaLnBrk="1" fontAlgn="auto" hangingPunct="1">
              <a:spcBef>
                <a:spcPts val="0"/>
              </a:spcBef>
              <a:spcAft>
                <a:spcPts val="0"/>
              </a:spcAft>
              <a:buClr>
                <a:srgbClr val="C00000"/>
              </a:buClr>
              <a:buFont typeface="Wingdings 3" panose="05040102010807070707" pitchFamily="18" charset="2"/>
              <a:buNone/>
              <a:defRPr/>
            </a:pPr>
            <a:endParaRPr lang="en-IN" sz="2400" b="1" dirty="0">
              <a:solidFill>
                <a:schemeClr val="bg1"/>
              </a:solidFill>
              <a:latin typeface="Arial" panose="020B0604020202020204" pitchFamily="34" charset="0"/>
              <a:ea typeface="+mj-ea"/>
              <a:cs typeface="Arial" panose="020B0604020202020204" pitchFamily="34" charset="0"/>
            </a:endParaRPr>
          </a:p>
          <a:p>
            <a:pPr marL="0" indent="0" eaLnBrk="1" fontAlgn="auto" hangingPunct="1">
              <a:spcBef>
                <a:spcPts val="0"/>
              </a:spcBef>
              <a:spcAft>
                <a:spcPts val="0"/>
              </a:spcAft>
              <a:buClr>
                <a:srgbClr val="C00000"/>
              </a:buClr>
              <a:buFont typeface="Wingdings 3" panose="05040102010807070707" pitchFamily="18" charset="2"/>
              <a:buNone/>
              <a:defRPr/>
            </a:pPr>
            <a:r>
              <a:rPr lang="en-IN" sz="2400" b="1" dirty="0">
                <a:solidFill>
                  <a:schemeClr val="bg1"/>
                </a:solidFill>
                <a:latin typeface="Arial" panose="020B0604020202020204" pitchFamily="34" charset="0"/>
                <a:ea typeface="+mj-ea"/>
                <a:cs typeface="Arial" panose="020B0604020202020204" pitchFamily="34" charset="0"/>
              </a:rPr>
              <a:t>Course Instructor: </a:t>
            </a:r>
            <a:r>
              <a:rPr lang="en-IN" sz="2400" b="1" dirty="0" err="1" smtClean="0">
                <a:solidFill>
                  <a:schemeClr val="bg1"/>
                </a:solidFill>
                <a:latin typeface="Arial" panose="020B0604020202020204" pitchFamily="34" charset="0"/>
                <a:ea typeface="+mj-ea"/>
                <a:cs typeface="Arial" panose="020B0604020202020204" pitchFamily="34" charset="0"/>
              </a:rPr>
              <a:t>Ch.Manasa</a:t>
            </a:r>
            <a:endParaRPr lang="en-IN" sz="2400" b="1" dirty="0">
              <a:solidFill>
                <a:schemeClr val="bg1"/>
              </a:solidFill>
              <a:latin typeface="Arial" panose="020B0604020202020204" pitchFamily="34" charset="0"/>
              <a:ea typeface="+mj-ea"/>
              <a:cs typeface="Arial" panose="020B0604020202020204" pitchFamily="34" charset="0"/>
            </a:endParaRPr>
          </a:p>
          <a:p>
            <a:pPr marL="0" indent="0" eaLnBrk="1" fontAlgn="auto" hangingPunct="1">
              <a:spcBef>
                <a:spcPts val="0"/>
              </a:spcBef>
              <a:spcAft>
                <a:spcPts val="0"/>
              </a:spcAft>
              <a:buClr>
                <a:srgbClr val="C00000"/>
              </a:buClr>
              <a:buFont typeface="Wingdings 3" panose="05040102010807070707" pitchFamily="18" charset="2"/>
              <a:buNone/>
              <a:defRPr/>
            </a:pPr>
            <a:r>
              <a:rPr lang="en-IN" sz="2400" b="1" dirty="0">
                <a:solidFill>
                  <a:schemeClr val="bg1"/>
                </a:solidFill>
                <a:latin typeface="Arial" panose="020B0604020202020204" pitchFamily="34" charset="0"/>
                <a:ea typeface="+mj-ea"/>
                <a:cs typeface="Arial" panose="020B0604020202020204" pitchFamily="34" charset="0"/>
              </a:rPr>
              <a:t>Department of Information Science and Engineering, CMRIT – Bangalore.</a:t>
            </a:r>
          </a:p>
          <a:p>
            <a:pPr marL="0" indent="0" eaLnBrk="1" fontAlgn="auto" hangingPunct="1">
              <a:spcBef>
                <a:spcPts val="0"/>
              </a:spcBef>
              <a:spcAft>
                <a:spcPts val="0"/>
              </a:spcAft>
              <a:buClr>
                <a:srgbClr val="C00000"/>
              </a:buClr>
              <a:buFont typeface="Wingdings 3" panose="05040102010807070707" pitchFamily="18" charset="2"/>
              <a:buNone/>
              <a:defRPr/>
            </a:pPr>
            <a:r>
              <a:rPr lang="en-IN" sz="2400" b="1" dirty="0">
                <a:solidFill>
                  <a:schemeClr val="bg1"/>
                </a:solidFill>
                <a:latin typeface="Arial" panose="020B0604020202020204" pitchFamily="34" charset="0"/>
                <a:ea typeface="+mj-ea"/>
                <a:cs typeface="Arial" panose="020B0604020202020204" pitchFamily="34" charset="0"/>
              </a:rPr>
              <a:t>Email Id: </a:t>
            </a:r>
            <a:r>
              <a:rPr lang="en-IN" sz="2400" b="1" dirty="0" smtClean="0">
                <a:solidFill>
                  <a:schemeClr val="bg1"/>
                </a:solidFill>
                <a:latin typeface="Arial" panose="020B0604020202020204" pitchFamily="34" charset="0"/>
                <a:ea typeface="+mj-ea"/>
                <a:cs typeface="Arial" panose="020B0604020202020204" pitchFamily="34" charset="0"/>
                <a:hlinkClick r:id="rId4"/>
              </a:rPr>
              <a:t>manasa.c@cmrit.ac.in</a:t>
            </a:r>
            <a:endParaRPr lang="en-IN" sz="2400" b="1" dirty="0">
              <a:solidFill>
                <a:schemeClr val="bg1"/>
              </a:solidFill>
              <a:latin typeface="Arial" panose="020B0604020202020204" pitchFamily="34" charset="0"/>
              <a:ea typeface="+mj-ea"/>
              <a:cs typeface="Arial" panose="020B0604020202020204" pitchFamily="34" charset="0"/>
            </a:endParaRPr>
          </a:p>
          <a:p>
            <a:pPr marL="0" indent="0" eaLnBrk="1" fontAlgn="auto" hangingPunct="1">
              <a:spcBef>
                <a:spcPts val="0"/>
              </a:spcBef>
              <a:spcAft>
                <a:spcPts val="0"/>
              </a:spcAft>
              <a:buClr>
                <a:srgbClr val="C00000"/>
              </a:buClr>
              <a:buFont typeface="Wingdings 3" panose="05040102010807070707" pitchFamily="18" charset="2"/>
              <a:buNone/>
              <a:defRPr/>
            </a:pPr>
            <a:r>
              <a:rPr lang="en-IN" sz="2400" b="1" dirty="0">
                <a:solidFill>
                  <a:schemeClr val="bg1"/>
                </a:solidFill>
                <a:latin typeface="Arial" panose="020B0604020202020204" pitchFamily="34" charset="0"/>
                <a:ea typeface="+mj-ea"/>
                <a:cs typeface="Arial" panose="020B0604020202020204" pitchFamily="34" charset="0"/>
              </a:rPr>
              <a:t>Phone: </a:t>
            </a:r>
            <a:r>
              <a:rPr lang="en-IN" sz="2400" b="1" dirty="0" smtClean="0">
                <a:solidFill>
                  <a:schemeClr val="bg1"/>
                </a:solidFill>
                <a:latin typeface="Arial" panose="020B0604020202020204" pitchFamily="34" charset="0"/>
                <a:ea typeface="+mj-ea"/>
                <a:cs typeface="Arial" panose="020B0604020202020204" pitchFamily="34" charset="0"/>
              </a:rPr>
              <a:t>8790336066</a:t>
            </a:r>
            <a:endParaRPr lang="en-US" sz="2400" b="1" dirty="0">
              <a:solidFill>
                <a:schemeClr val="bg1"/>
              </a:solidFill>
              <a:latin typeface="Arial" panose="020B0604020202020204" pitchFamily="34" charset="0"/>
              <a:ea typeface="+mj-ea"/>
              <a:cs typeface="Arial" panose="020B0604020202020204" pitchFamily="34" charset="0"/>
            </a:endParaRPr>
          </a:p>
          <a:p>
            <a:pPr eaLnBrk="1" fontAlgn="auto" hangingPunct="1">
              <a:spcBef>
                <a:spcPts val="0"/>
              </a:spcBef>
              <a:spcAft>
                <a:spcPts val="0"/>
              </a:spcAft>
              <a:buClr>
                <a:srgbClr val="C00000"/>
              </a:buClr>
              <a:defRPr/>
            </a:pPr>
            <a:endParaRPr lang="en-US" sz="2000" b="1" dirty="0">
              <a:solidFill>
                <a:srgbClr val="FFFF00"/>
              </a:solidFill>
              <a:latin typeface="Times New Roman" pitchFamily="18" charset="0"/>
              <a:cs typeface="Times New Roman" pitchFamily="18" charset="0"/>
            </a:endParaRPr>
          </a:p>
          <a:p>
            <a:pPr eaLnBrk="1" fontAlgn="auto" hangingPunct="1">
              <a:spcBef>
                <a:spcPts val="0"/>
              </a:spcBef>
              <a:spcAft>
                <a:spcPts val="0"/>
              </a:spcAft>
              <a:buClr>
                <a:srgbClr val="C00000"/>
              </a:buClr>
              <a:defRPr/>
            </a:pPr>
            <a:endParaRPr lang="en-US" sz="2000" b="1" dirty="0">
              <a:solidFill>
                <a:srgbClr val="FFFF00"/>
              </a:solidFill>
              <a:latin typeface="Times New Roman" pitchFamily="18" charset="0"/>
              <a:cs typeface="Times New Roman" pitchFamily="18" charset="0"/>
            </a:endParaRPr>
          </a:p>
        </p:txBody>
      </p:sp>
      <p:pic>
        <p:nvPicPr>
          <p:cNvPr id="5" name="Picture 5" descr="C:\Users\Mahesh Kumar Jha\Downloads\CMRIT NEW LOGO-01.png">
            <a:extLst>
              <a:ext uri="{FF2B5EF4-FFF2-40B4-BE49-F238E27FC236}">
                <a16:creationId xmlns:a16="http://schemas.microsoft.com/office/drawing/2014/main" xmlns="" id="{1B1E2B23-2D26-4384-BEEC-D8D6B9A5A11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BE263058-8AE0-4426-8C1F-2BCD75413DB2}"/>
              </a:ext>
            </a:extLst>
          </p:cNvPr>
          <p:cNvSpPr>
            <a:spLocks noGrp="1"/>
          </p:cNvSpPr>
          <p:nvPr>
            <p:ph type="dt" sz="quarter" idx="10"/>
          </p:nvPr>
        </p:nvSpPr>
        <p:spPr/>
        <p:txBody>
          <a:bodyPr/>
          <a:lstStyle/>
          <a:p>
            <a:pPr>
              <a:defRPr/>
            </a:pPr>
            <a:fld id="{042A260E-6ECA-4387-A310-714B8770D4CC}" type="datetime1">
              <a:rPr lang="en-US" smtClean="0"/>
              <a:pPr>
                <a:defRPr/>
              </a:pPr>
              <a:t>10/20/2023</a:t>
            </a:fld>
            <a:endParaRPr lang="en-US" dirty="0"/>
          </a:p>
        </p:txBody>
      </p:sp>
      <p:sp>
        <p:nvSpPr>
          <p:cNvPr id="28677" name="Slide Number Placeholder 4">
            <a:extLst>
              <a:ext uri="{FF2B5EF4-FFF2-40B4-BE49-F238E27FC236}">
                <a16:creationId xmlns:a16="http://schemas.microsoft.com/office/drawing/2014/main" xmlns="" id="{D972D9D8-32E0-4E9D-9282-76EBFB7747EF}"/>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5079192B-A4AE-4226-B7BE-C548CA53A597}" type="slidenum">
              <a:rPr lang="en-US" altLang="en-US" sz="2800">
                <a:solidFill>
                  <a:schemeClr val="bg1"/>
                </a:solidFill>
              </a:rPr>
              <a:pPr>
                <a:spcBef>
                  <a:spcPct val="0"/>
                </a:spcBef>
                <a:buClrTx/>
                <a:buSzTx/>
                <a:buFontTx/>
                <a:buNone/>
              </a:pPr>
              <a:t>10</a:t>
            </a:fld>
            <a:endParaRPr lang="en-US" altLang="en-US" sz="2800">
              <a:solidFill>
                <a:schemeClr val="bg1"/>
              </a:solidFill>
            </a:endParaRPr>
          </a:p>
        </p:txBody>
      </p:sp>
      <p:pic>
        <p:nvPicPr>
          <p:cNvPr id="28678" name="Picture 5" descr="C:\Users\Mahesh Kumar Jha\Downloads\CMRIT NEW LOGO-01.png">
            <a:extLst>
              <a:ext uri="{FF2B5EF4-FFF2-40B4-BE49-F238E27FC236}">
                <a16:creationId xmlns:a16="http://schemas.microsoft.com/office/drawing/2014/main" xmlns="" id="{4BFF908E-9196-4A87-9366-B64E3C061879}"/>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622300" y="606425"/>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a:extLst>
              <a:ext uri="{FF2B5EF4-FFF2-40B4-BE49-F238E27FC236}">
                <a16:creationId xmlns:a16="http://schemas.microsoft.com/office/drawing/2014/main" xmlns="" id="{C0FF2731-FDE6-468B-B7CC-9418593A02E5}"/>
              </a:ext>
            </a:extLst>
          </p:cNvPr>
          <p:cNvSpPr>
            <a:spLocks noGrp="1"/>
          </p:cNvSpPr>
          <p:nvPr>
            <p:ph type="title"/>
          </p:nvPr>
        </p:nvSpPr>
        <p:spPr>
          <a:xfrm>
            <a:off x="4800600" y="1288298"/>
            <a:ext cx="2590800" cy="457199"/>
          </a:xfrm>
        </p:spPr>
        <p:txBody>
          <a:bodyPr>
            <a:normAutofit fontScale="90000"/>
          </a:bodyPr>
          <a:lstStyle/>
          <a:p>
            <a:r>
              <a:rPr lang="en-US" sz="2400" b="1" u="sng" dirty="0">
                <a:solidFill>
                  <a:schemeClr val="tx1"/>
                </a:solidFill>
                <a:latin typeface="Times New Roman" panose="02020603050405020304" pitchFamily="18" charset="0"/>
                <a:cs typeface="Times New Roman" panose="02020603050405020304" pitchFamily="18" charset="0"/>
              </a:rPr>
              <a:t>Nested Sub Query</a:t>
            </a:r>
            <a:endParaRPr lang="en-IN" sz="2400" b="1" u="sng"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xmlns="" id="{24B999A7-B252-4604-BD5C-9B204830A16F}"/>
              </a:ext>
            </a:extLst>
          </p:cNvPr>
          <p:cNvSpPr>
            <a:spLocks noGrp="1"/>
          </p:cNvSpPr>
          <p:nvPr>
            <p:ph idx="1"/>
          </p:nvPr>
        </p:nvSpPr>
        <p:spPr>
          <a:xfrm>
            <a:off x="550862" y="2231356"/>
            <a:ext cx="11313361" cy="4467894"/>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Example</a:t>
            </a:r>
          </a:p>
          <a:p>
            <a:pPr marL="0" indent="0">
              <a:buNone/>
            </a:pPr>
            <a:r>
              <a:rPr lang="en-US" sz="2400" dirty="0">
                <a:latin typeface="Times New Roman" panose="02020603050405020304" pitchFamily="18" charset="0"/>
                <a:cs typeface="Times New Roman" panose="02020603050405020304" pitchFamily="18" charset="0"/>
              </a:rPr>
              <a:t>“Find all customers who have both an account and a loan at bank.”</a:t>
            </a:r>
          </a:p>
          <a:p>
            <a:pPr marL="0" indent="0">
              <a:buNone/>
            </a:pPr>
            <a:r>
              <a:rPr lang="en-US" sz="2400" dirty="0">
                <a:latin typeface="Times New Roman" panose="02020603050405020304" pitchFamily="18" charset="0"/>
                <a:cs typeface="Times New Roman" panose="02020603050405020304" pitchFamily="18" charset="0"/>
              </a:rPr>
              <a:t>SQL&gt; </a:t>
            </a:r>
            <a:r>
              <a:rPr lang="en-US" sz="2400" b="1" dirty="0">
                <a:latin typeface="Times New Roman" panose="02020603050405020304" pitchFamily="18" charset="0"/>
                <a:cs typeface="Times New Roman" panose="02020603050405020304" pitchFamily="18" charset="0"/>
              </a:rPr>
              <a:t>select distinct </a:t>
            </a:r>
            <a:r>
              <a:rPr lang="en-US" sz="2400" b="1" dirty="0" err="1">
                <a:latin typeface="Times New Roman" panose="02020603050405020304" pitchFamily="18" charset="0"/>
                <a:cs typeface="Times New Roman" panose="02020603050405020304" pitchFamily="18" charset="0"/>
              </a:rPr>
              <a:t>customer_name</a:t>
            </a:r>
            <a:r>
              <a:rPr lang="en-US" sz="2400" b="1" dirty="0">
                <a:latin typeface="Times New Roman" panose="02020603050405020304" pitchFamily="18" charset="0"/>
                <a:cs typeface="Times New Roman" panose="02020603050405020304" pitchFamily="18" charset="0"/>
              </a:rPr>
              <a:t> from borrower</a:t>
            </a:r>
          </a:p>
          <a:p>
            <a:pPr marL="0" indent="0">
              <a:buNone/>
            </a:pPr>
            <a:r>
              <a:rPr lang="en-US" sz="2400" b="1" dirty="0">
                <a:latin typeface="Times New Roman" panose="02020603050405020304" pitchFamily="18" charset="0"/>
                <a:cs typeface="Times New Roman" panose="02020603050405020304" pitchFamily="18" charset="0"/>
              </a:rPr>
              <a:t>where </a:t>
            </a:r>
            <a:r>
              <a:rPr lang="en-US" sz="2400" b="1" dirty="0" err="1">
                <a:latin typeface="Times New Roman" panose="02020603050405020304" pitchFamily="18" charset="0"/>
                <a:cs typeface="Times New Roman" panose="02020603050405020304" pitchFamily="18" charset="0"/>
              </a:rPr>
              <a:t>customer_name</a:t>
            </a:r>
            <a:r>
              <a:rPr lang="en-US" sz="2400" b="1" dirty="0">
                <a:latin typeface="Times New Roman" panose="02020603050405020304" pitchFamily="18" charset="0"/>
                <a:cs typeface="Times New Roman" panose="02020603050405020304" pitchFamily="18" charset="0"/>
              </a:rPr>
              <a:t> in (select </a:t>
            </a:r>
            <a:r>
              <a:rPr lang="en-US" sz="2400" b="1" dirty="0" err="1">
                <a:latin typeface="Times New Roman" panose="02020603050405020304" pitchFamily="18" charset="0"/>
                <a:cs typeface="Times New Roman" panose="02020603050405020304" pitchFamily="18" charset="0"/>
              </a:rPr>
              <a:t>customer_name</a:t>
            </a:r>
            <a:r>
              <a:rPr lang="en-US" sz="2400" b="1" dirty="0">
                <a:latin typeface="Times New Roman" panose="02020603050405020304" pitchFamily="18" charset="0"/>
                <a:cs typeface="Times New Roman" panose="02020603050405020304" pitchFamily="18" charset="0"/>
              </a:rPr>
              <a:t> from depositor);</a:t>
            </a:r>
          </a:p>
          <a:p>
            <a:pPr marL="0" indent="0">
              <a:buNone/>
            </a:pP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2</a:t>
            </a:r>
          </a:p>
          <a:p>
            <a:pPr marL="0" indent="0">
              <a:buNone/>
            </a:pPr>
            <a:r>
              <a:rPr lang="en-US" sz="2400" dirty="0">
                <a:latin typeface="Times New Roman" panose="02020603050405020304" pitchFamily="18" charset="0"/>
                <a:cs typeface="Times New Roman" panose="02020603050405020304" pitchFamily="18" charset="0"/>
              </a:rPr>
              <a:t>“Find all customers who have a loan at the bank but do not have an account at the bank.”</a:t>
            </a:r>
          </a:p>
          <a:p>
            <a:pPr marL="0" indent="0">
              <a:buNone/>
            </a:pPr>
            <a:r>
              <a:rPr lang="en-US" sz="2400" dirty="0">
                <a:latin typeface="Times New Roman" panose="02020603050405020304" pitchFamily="18" charset="0"/>
                <a:cs typeface="Times New Roman" panose="02020603050405020304" pitchFamily="18" charset="0"/>
              </a:rPr>
              <a:t>SQL&gt; </a:t>
            </a:r>
            <a:r>
              <a:rPr lang="en-US" sz="2400" b="1" dirty="0">
                <a:latin typeface="Times New Roman" panose="02020603050405020304" pitchFamily="18" charset="0"/>
                <a:cs typeface="Times New Roman" panose="02020603050405020304" pitchFamily="18" charset="0"/>
              </a:rPr>
              <a:t>select distinct customer-name from borrower</a:t>
            </a:r>
          </a:p>
          <a:p>
            <a:pPr marL="0" indent="0">
              <a:buNone/>
            </a:pPr>
            <a:r>
              <a:rPr lang="en-US" sz="2400" b="1" dirty="0">
                <a:latin typeface="Times New Roman" panose="02020603050405020304" pitchFamily="18" charset="0"/>
                <a:cs typeface="Times New Roman" panose="02020603050405020304" pitchFamily="18" charset="0"/>
              </a:rPr>
              <a:t>where </a:t>
            </a:r>
            <a:r>
              <a:rPr lang="en-US" sz="2400" b="1" dirty="0" err="1">
                <a:latin typeface="Times New Roman" panose="02020603050405020304" pitchFamily="18" charset="0"/>
                <a:cs typeface="Times New Roman" panose="02020603050405020304" pitchFamily="18" charset="0"/>
              </a:rPr>
              <a:t>customer_name</a:t>
            </a:r>
            <a:r>
              <a:rPr lang="en-US" sz="2400" b="1" dirty="0">
                <a:latin typeface="Times New Roman" panose="02020603050405020304" pitchFamily="18" charset="0"/>
                <a:cs typeface="Times New Roman" panose="02020603050405020304" pitchFamily="18" charset="0"/>
              </a:rPr>
              <a:t> not in (select </a:t>
            </a:r>
            <a:r>
              <a:rPr lang="en-US" sz="2400" b="1" dirty="0" err="1">
                <a:latin typeface="Times New Roman" panose="02020603050405020304" pitchFamily="18" charset="0"/>
                <a:cs typeface="Times New Roman" panose="02020603050405020304" pitchFamily="18" charset="0"/>
              </a:rPr>
              <a:t>customer_name</a:t>
            </a:r>
            <a:r>
              <a:rPr lang="en-US" sz="2400" b="1" dirty="0">
                <a:latin typeface="Times New Roman" panose="02020603050405020304" pitchFamily="18" charset="0"/>
                <a:cs typeface="Times New Roman" panose="02020603050405020304" pitchFamily="18" charset="0"/>
              </a:rPr>
              <a:t> from depositor)</a:t>
            </a:r>
            <a:endParaRPr lang="en-I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48138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023AD12-87E0-4A03-B4C2-2193C87296C9}"/>
              </a:ext>
            </a:extLst>
          </p:cNvPr>
          <p:cNvSpPr>
            <a:spLocks noGrp="1"/>
          </p:cNvSpPr>
          <p:nvPr>
            <p:ph type="dt" sz="quarter" idx="10"/>
          </p:nvPr>
        </p:nvSpPr>
        <p:spPr/>
        <p:txBody>
          <a:bodyPr/>
          <a:lstStyle/>
          <a:p>
            <a:pPr>
              <a:defRPr/>
            </a:pPr>
            <a:fld id="{042A260E-6ECA-4387-A310-714B8770D4CC}" type="datetime1">
              <a:rPr lang="en-US" smtClean="0"/>
              <a:pPr>
                <a:defRPr/>
              </a:pPr>
              <a:t>10/20/2023</a:t>
            </a:fld>
            <a:endParaRPr lang="en-US" dirty="0"/>
          </a:p>
        </p:txBody>
      </p:sp>
      <p:sp>
        <p:nvSpPr>
          <p:cNvPr id="25605" name="Slide Number Placeholder 4">
            <a:extLst>
              <a:ext uri="{FF2B5EF4-FFF2-40B4-BE49-F238E27FC236}">
                <a16:creationId xmlns:a16="http://schemas.microsoft.com/office/drawing/2014/main" xmlns="" id="{43DB3D29-E45C-4246-957E-6AED9646493D}"/>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43F5B535-77D1-4D45-B127-D21AE8C7071C}" type="slidenum">
              <a:rPr lang="en-US" altLang="en-US" sz="2800">
                <a:solidFill>
                  <a:schemeClr val="bg1"/>
                </a:solidFill>
              </a:rPr>
              <a:pPr>
                <a:spcBef>
                  <a:spcPct val="0"/>
                </a:spcBef>
                <a:buClrTx/>
                <a:buSzTx/>
                <a:buFontTx/>
                <a:buNone/>
              </a:pPr>
              <a:t>11</a:t>
            </a:fld>
            <a:endParaRPr lang="en-US" altLang="en-US" sz="2800">
              <a:solidFill>
                <a:schemeClr val="bg1"/>
              </a:solidFill>
            </a:endParaRPr>
          </a:p>
        </p:txBody>
      </p:sp>
      <p:pic>
        <p:nvPicPr>
          <p:cNvPr id="25606" name="Picture 5" descr="C:\Users\Mahesh Kumar Jha\Downloads\CMRIT NEW LOGO-01.png">
            <a:extLst>
              <a:ext uri="{FF2B5EF4-FFF2-40B4-BE49-F238E27FC236}">
                <a16:creationId xmlns:a16="http://schemas.microsoft.com/office/drawing/2014/main" xmlns="" id="{495F2703-94C9-443B-A6C0-0B2B9E81837C}"/>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622300" y="606425"/>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xmlns="" id="{A600FAD7-00EE-492F-831D-5EC39C501B47}"/>
              </a:ext>
            </a:extLst>
          </p:cNvPr>
          <p:cNvSpPr>
            <a:spLocks noGrp="1"/>
          </p:cNvSpPr>
          <p:nvPr>
            <p:ph idx="1"/>
          </p:nvPr>
        </p:nvSpPr>
        <p:spPr>
          <a:xfrm>
            <a:off x="416222" y="2482517"/>
            <a:ext cx="11422852" cy="3429000"/>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“Find all customers who have both an account and a loan at the </a:t>
            </a:r>
            <a:r>
              <a:rPr lang="en-US" sz="2400" dirty="0" err="1">
                <a:latin typeface="Times New Roman" panose="02020603050405020304" pitchFamily="18" charset="0"/>
                <a:cs typeface="Times New Roman" panose="02020603050405020304" pitchFamily="18" charset="0"/>
              </a:rPr>
              <a:t>Perryridge</a:t>
            </a:r>
            <a:r>
              <a:rPr lang="en-US" sz="2400" dirty="0">
                <a:latin typeface="Times New Roman" panose="02020603050405020304" pitchFamily="18" charset="0"/>
                <a:cs typeface="Times New Roman" panose="02020603050405020304" pitchFamily="18" charset="0"/>
              </a:rPr>
              <a:t> branch.”</a:t>
            </a:r>
          </a:p>
          <a:p>
            <a:pPr marL="0" indent="0">
              <a:buNone/>
            </a:pPr>
            <a:r>
              <a:rPr lang="en-US" sz="2400" dirty="0">
                <a:latin typeface="Times New Roman" panose="02020603050405020304" pitchFamily="18" charset="0"/>
                <a:cs typeface="Times New Roman" panose="02020603050405020304" pitchFamily="18" charset="0"/>
              </a:rPr>
              <a:t>SQL&gt; </a:t>
            </a:r>
            <a:r>
              <a:rPr lang="en-US" sz="2400" b="1" dirty="0">
                <a:latin typeface="Times New Roman" panose="02020603050405020304" pitchFamily="18" charset="0"/>
                <a:cs typeface="Times New Roman" panose="02020603050405020304" pitchFamily="18" charset="0"/>
              </a:rPr>
              <a:t>select distinct customer-name from borrower, loan</a:t>
            </a:r>
          </a:p>
          <a:p>
            <a:pPr marL="0" indent="0">
              <a:buNone/>
            </a:pPr>
            <a:r>
              <a:rPr lang="en-US" sz="2400" b="1" dirty="0">
                <a:latin typeface="Times New Roman" panose="02020603050405020304" pitchFamily="18" charset="0"/>
                <a:cs typeface="Times New Roman" panose="02020603050405020304" pitchFamily="18" charset="0"/>
              </a:rPr>
              <a:t>where </a:t>
            </a:r>
            <a:r>
              <a:rPr lang="en-US" sz="2400" b="1" dirty="0" err="1">
                <a:latin typeface="Times New Roman" panose="02020603050405020304" pitchFamily="18" charset="0"/>
                <a:cs typeface="Times New Roman" panose="02020603050405020304" pitchFamily="18" charset="0"/>
              </a:rPr>
              <a:t>borrower.loan_number</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loan.loan_number</a:t>
            </a:r>
            <a:r>
              <a:rPr lang="en-US" sz="2400" b="1" dirty="0">
                <a:latin typeface="Times New Roman" panose="02020603050405020304" pitchFamily="18" charset="0"/>
                <a:cs typeface="Times New Roman" panose="02020603050405020304" pitchFamily="18" charset="0"/>
              </a:rPr>
              <a:t> and </a:t>
            </a:r>
          </a:p>
          <a:p>
            <a:pPr marL="0" indent="0">
              <a:buNone/>
            </a:pPr>
            <a:r>
              <a:rPr lang="en-US" sz="2400" b="1" dirty="0">
                <a:latin typeface="Times New Roman" panose="02020603050405020304" pitchFamily="18" charset="0"/>
                <a:cs typeface="Times New Roman" panose="02020603050405020304" pitchFamily="18" charset="0"/>
              </a:rPr>
              <a:t>branch-name = “</a:t>
            </a:r>
            <a:r>
              <a:rPr lang="en-US" sz="2400" b="1" dirty="0" err="1">
                <a:latin typeface="Times New Roman" panose="02020603050405020304" pitchFamily="18" charset="0"/>
                <a:cs typeface="Times New Roman" panose="02020603050405020304" pitchFamily="18" charset="0"/>
              </a:rPr>
              <a:t>Perryridge</a:t>
            </a:r>
            <a:r>
              <a:rPr lang="en-US" sz="2400" b="1" dirty="0">
                <a:latin typeface="Times New Roman" panose="02020603050405020304" pitchFamily="18" charset="0"/>
                <a:cs typeface="Times New Roman" panose="02020603050405020304" pitchFamily="18" charset="0"/>
              </a:rPr>
              <a:t>” and (</a:t>
            </a:r>
            <a:r>
              <a:rPr lang="en-US" sz="2400" b="1" dirty="0" err="1">
                <a:latin typeface="Times New Roman" panose="02020603050405020304" pitchFamily="18" charset="0"/>
                <a:cs typeface="Times New Roman" panose="02020603050405020304" pitchFamily="18" charset="0"/>
              </a:rPr>
              <a:t>branch_name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custome_name</a:t>
            </a:r>
            <a:r>
              <a:rPr lang="en-US" sz="2400" b="1" dirty="0">
                <a:latin typeface="Times New Roman" panose="02020603050405020304" pitchFamily="18" charset="0"/>
                <a:cs typeface="Times New Roman" panose="02020603050405020304" pitchFamily="18" charset="0"/>
              </a:rPr>
              <a:t>) in (select branch-name, customer-name from depositor, account where </a:t>
            </a:r>
            <a:r>
              <a:rPr lang="en-US" sz="2400" b="1" dirty="0" err="1">
                <a:latin typeface="Times New Roman" panose="02020603050405020304" pitchFamily="18" charset="0"/>
                <a:cs typeface="Times New Roman" panose="02020603050405020304" pitchFamily="18" charset="0"/>
              </a:rPr>
              <a:t>depositor.account_number</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account.account</a:t>
            </a:r>
            <a:r>
              <a:rPr lang="en-US" sz="2400" b="1" dirty="0">
                <a:latin typeface="Times New Roman" panose="02020603050405020304" pitchFamily="18" charset="0"/>
                <a:cs typeface="Times New Roman" panose="02020603050405020304" pitchFamily="18" charset="0"/>
              </a:rPr>
              <a:t>-number);</a:t>
            </a:r>
          </a:p>
          <a:p>
            <a:pPr marL="0" indent="0">
              <a:buNone/>
            </a:pP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89483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23B56820-C319-4F15-BCE3-0959682C962E}"/>
              </a:ext>
            </a:extLst>
          </p:cNvPr>
          <p:cNvSpPr>
            <a:spLocks noGrp="1"/>
          </p:cNvSpPr>
          <p:nvPr>
            <p:ph type="dt" sz="quarter" idx="10"/>
          </p:nvPr>
        </p:nvSpPr>
        <p:spPr/>
        <p:txBody>
          <a:bodyPr/>
          <a:lstStyle/>
          <a:p>
            <a:pPr>
              <a:defRPr/>
            </a:pPr>
            <a:fld id="{042A260E-6ECA-4387-A310-714B8770D4CC}" type="datetime1">
              <a:rPr lang="en-US" smtClean="0"/>
              <a:pPr>
                <a:defRPr/>
              </a:pPr>
              <a:t>10/20/2023</a:t>
            </a:fld>
            <a:endParaRPr lang="en-US" dirty="0"/>
          </a:p>
        </p:txBody>
      </p:sp>
      <p:sp>
        <p:nvSpPr>
          <p:cNvPr id="29701" name="Slide Number Placeholder 4">
            <a:extLst>
              <a:ext uri="{FF2B5EF4-FFF2-40B4-BE49-F238E27FC236}">
                <a16:creationId xmlns:a16="http://schemas.microsoft.com/office/drawing/2014/main" xmlns="" id="{C4C0C013-7B5B-4B10-8E57-EFC193041743}"/>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B94B45A3-DD54-44C4-9037-1FB67AF28F91}" type="slidenum">
              <a:rPr lang="en-US" altLang="en-US" sz="2800">
                <a:solidFill>
                  <a:schemeClr val="bg1"/>
                </a:solidFill>
              </a:rPr>
              <a:pPr>
                <a:spcBef>
                  <a:spcPct val="0"/>
                </a:spcBef>
                <a:buClrTx/>
                <a:buSzTx/>
                <a:buFontTx/>
                <a:buNone/>
              </a:pPr>
              <a:t>12</a:t>
            </a:fld>
            <a:endParaRPr lang="en-US" altLang="en-US" sz="2800">
              <a:solidFill>
                <a:schemeClr val="bg1"/>
              </a:solidFill>
            </a:endParaRPr>
          </a:p>
        </p:txBody>
      </p:sp>
      <p:pic>
        <p:nvPicPr>
          <p:cNvPr id="29702" name="Picture 5" descr="C:\Users\Mahesh Kumar Jha\Downloads\CMRIT NEW LOGO-01.png">
            <a:extLst>
              <a:ext uri="{FF2B5EF4-FFF2-40B4-BE49-F238E27FC236}">
                <a16:creationId xmlns:a16="http://schemas.microsoft.com/office/drawing/2014/main" xmlns="" id="{07DBDB55-F087-460D-B30D-177EFFBF2764}"/>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622300" y="574341"/>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xmlns="" id="{F707800B-6CB3-4523-985A-6C7D1B77CD21}"/>
              </a:ext>
            </a:extLst>
          </p:cNvPr>
          <p:cNvSpPr>
            <a:spLocks noGrp="1"/>
          </p:cNvSpPr>
          <p:nvPr>
            <p:ph idx="1"/>
          </p:nvPr>
        </p:nvSpPr>
        <p:spPr>
          <a:xfrm>
            <a:off x="232610" y="2239545"/>
            <a:ext cx="11726779" cy="4154905"/>
          </a:xfrm>
        </p:spPr>
        <p:txBody>
          <a:bodyPr>
            <a:normAutofit/>
          </a:bodyPr>
          <a:lstStyle/>
          <a:p>
            <a:pPr marL="0" indent="0" algn="ctr">
              <a:buNone/>
            </a:pPr>
            <a:r>
              <a:rPr lang="en-IN" sz="2400" b="1" u="sng" dirty="0">
                <a:latin typeface="Times New Roman" panose="02020603050405020304" pitchFamily="18" charset="0"/>
                <a:cs typeface="Times New Roman" panose="02020603050405020304" pitchFamily="18" charset="0"/>
              </a:rPr>
              <a:t>Set Comparison</a:t>
            </a:r>
          </a:p>
          <a:p>
            <a:pPr marL="0" indent="0">
              <a:buNone/>
            </a:pPr>
            <a:r>
              <a:rPr lang="en-I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Find all branches that have greater assets than some branch located in Brooklyn”</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SQL&gt; </a:t>
            </a:r>
            <a:r>
              <a:rPr lang="en-US" sz="2400" b="1" dirty="0">
                <a:latin typeface="Times New Roman" panose="02020603050405020304" pitchFamily="18" charset="0"/>
                <a:cs typeface="Times New Roman" panose="02020603050405020304" pitchFamily="18" charset="0"/>
              </a:rPr>
              <a:t>select distinct </a:t>
            </a:r>
            <a:r>
              <a:rPr lang="en-US" sz="2400" b="1" dirty="0" err="1">
                <a:latin typeface="Times New Roman" panose="02020603050405020304" pitchFamily="18" charset="0"/>
                <a:cs typeface="Times New Roman" panose="02020603050405020304" pitchFamily="18" charset="0"/>
              </a:rPr>
              <a:t>T.branch</a:t>
            </a:r>
            <a:r>
              <a:rPr lang="en-US" sz="2400" b="1" dirty="0">
                <a:latin typeface="Times New Roman" panose="02020603050405020304" pitchFamily="18" charset="0"/>
                <a:cs typeface="Times New Roman" panose="02020603050405020304" pitchFamily="18" charset="0"/>
              </a:rPr>
              <a:t>-name from branch as T, branch as S</a:t>
            </a:r>
          </a:p>
          <a:p>
            <a:pPr marL="0" indent="0">
              <a:buNone/>
            </a:pPr>
            <a:r>
              <a:rPr lang="en-US" sz="2400" b="1" dirty="0">
                <a:latin typeface="Times New Roman" panose="02020603050405020304" pitchFamily="18" charset="0"/>
                <a:cs typeface="Times New Roman" panose="02020603050405020304" pitchFamily="18" charset="0"/>
              </a:rPr>
              <a:t>where </a:t>
            </a:r>
            <a:r>
              <a:rPr lang="en-US" sz="2400" b="1" dirty="0" err="1">
                <a:latin typeface="Times New Roman" panose="02020603050405020304" pitchFamily="18" charset="0"/>
                <a:cs typeface="Times New Roman" panose="02020603050405020304" pitchFamily="18" charset="0"/>
              </a:rPr>
              <a:t>T.assets</a:t>
            </a:r>
            <a:r>
              <a:rPr lang="en-US" sz="2400" b="1" dirty="0">
                <a:latin typeface="Times New Roman" panose="02020603050405020304" pitchFamily="18" charset="0"/>
                <a:cs typeface="Times New Roman" panose="02020603050405020304" pitchFamily="18" charset="0"/>
              </a:rPr>
              <a:t> &gt; </a:t>
            </a:r>
            <a:r>
              <a:rPr lang="en-US" sz="2400" b="1" dirty="0" err="1">
                <a:latin typeface="Times New Roman" panose="02020603050405020304" pitchFamily="18" charset="0"/>
                <a:cs typeface="Times New Roman" panose="02020603050405020304" pitchFamily="18" charset="0"/>
              </a:rPr>
              <a:t>S.assets</a:t>
            </a:r>
            <a:r>
              <a:rPr lang="en-US" sz="2400" b="1" dirty="0">
                <a:latin typeface="Times New Roman" panose="02020603050405020304" pitchFamily="18" charset="0"/>
                <a:cs typeface="Times New Roman" panose="02020603050405020304" pitchFamily="18" charset="0"/>
              </a:rPr>
              <a:t> and </a:t>
            </a:r>
            <a:r>
              <a:rPr lang="en-US" sz="2400" b="1" dirty="0" err="1">
                <a:latin typeface="Times New Roman" panose="02020603050405020304" pitchFamily="18" charset="0"/>
                <a:cs typeface="Times New Roman" panose="02020603050405020304" pitchFamily="18" charset="0"/>
              </a:rPr>
              <a:t>S.branch</a:t>
            </a:r>
            <a:r>
              <a:rPr lang="en-US" sz="2400" b="1" dirty="0">
                <a:latin typeface="Times New Roman" panose="02020603050405020304" pitchFamily="18" charset="0"/>
                <a:cs typeface="Times New Roman" panose="02020603050405020304" pitchFamily="18" charset="0"/>
              </a:rPr>
              <a:t>-city = “Brooklyn”;</a:t>
            </a:r>
          </a:p>
          <a:p>
            <a:pPr marL="0" indent="0">
              <a:buNone/>
            </a:pPr>
            <a:endParaRPr lang="en-US" sz="2400" b="1" dirty="0">
              <a:latin typeface="Times New Roman" panose="02020603050405020304" pitchFamily="18" charset="0"/>
              <a:cs typeface="Times New Roman" panose="02020603050405020304" pitchFamily="18" charset="0"/>
            </a:endParaRPr>
          </a:p>
          <a:p>
            <a:pPr marL="0" indent="0" algn="ctr">
              <a:buNone/>
            </a:pPr>
            <a:r>
              <a:rPr lang="en-US" sz="2400" b="1" u="sng" dirty="0">
                <a:latin typeface="Times New Roman" panose="02020603050405020304" pitchFamily="18" charset="0"/>
                <a:cs typeface="Times New Roman" panose="02020603050405020304" pitchFamily="18" charset="0"/>
              </a:rPr>
              <a:t>The SOME clause</a:t>
            </a:r>
            <a:endParaRPr lang="en-IN" sz="2400" b="1" u="sng"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F &lt;comp&gt; some r ⇔ ∃ t(t ∈ r∧ [F &lt;some&gt; t]) Where &lt;some&gt; can be: &lt;, &lt;=, &gt;, &gt;=, = and !=</a:t>
            </a:r>
            <a:endParaRPr lang="en-US" sz="2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3240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41F5372D-E8D1-4FF7-B8F6-868BB0680467}"/>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8AB516D5-F989-470B-9639-7646C7F13390}"/>
              </a:ext>
            </a:extLst>
          </p:cNvPr>
          <p:cNvSpPr>
            <a:spLocks noGrp="1"/>
          </p:cNvSpPr>
          <p:nvPr>
            <p:ph type="sldNum" sz="quarter" idx="12"/>
          </p:nvPr>
        </p:nvSpPr>
        <p:spPr/>
        <p:txBody>
          <a:bodyPr/>
          <a:lstStyle/>
          <a:p>
            <a:pPr>
              <a:defRPr/>
            </a:pPr>
            <a:fld id="{147856E9-F47B-4B79-B9A6-62404873B010}" type="slidenum">
              <a:rPr lang="en-US" altLang="en-US" smtClean="0"/>
              <a:pPr>
                <a:defRPr/>
              </a:pPr>
              <a:t>13</a:t>
            </a:fld>
            <a:endParaRPr lang="en-US" altLang="en-US"/>
          </a:p>
        </p:txBody>
      </p:sp>
      <p:pic>
        <p:nvPicPr>
          <p:cNvPr id="6" name="Picture 5" descr="C:\Users\Mahesh Kumar Jha\Downloads\CMRIT NEW LOGO-01.png">
            <a:extLst>
              <a:ext uri="{FF2B5EF4-FFF2-40B4-BE49-F238E27FC236}">
                <a16:creationId xmlns:a16="http://schemas.microsoft.com/office/drawing/2014/main" xmlns="" id="{7FD75588-6C9C-480D-9DBA-584D9571DD91}"/>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622300" y="606425"/>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xmlns="" id="{553E8A77-8260-430F-9475-F6F8AC58438C}"/>
              </a:ext>
            </a:extLst>
          </p:cNvPr>
          <p:cNvSpPr>
            <a:spLocks noGrp="1"/>
          </p:cNvSpPr>
          <p:nvPr>
            <p:ph idx="1"/>
          </p:nvPr>
        </p:nvSpPr>
        <p:spPr>
          <a:xfrm>
            <a:off x="990599" y="2247566"/>
            <a:ext cx="8763000" cy="4451684"/>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(5 &lt; Some          ) = true     - -  (read: 5 &lt; some tuple in the relation)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(5 &lt; Some          ) = false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(5 = Some          ) = true</a:t>
            </a:r>
          </a:p>
          <a:p>
            <a:endParaRPr lang="en-US"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(5 not some            ) = true (since 0 not some 5)</a:t>
            </a:r>
          </a:p>
        </p:txBody>
      </p:sp>
      <p:pic>
        <p:nvPicPr>
          <p:cNvPr id="11" name="Picture 10">
            <a:extLst>
              <a:ext uri="{FF2B5EF4-FFF2-40B4-BE49-F238E27FC236}">
                <a16:creationId xmlns:a16="http://schemas.microsoft.com/office/drawing/2014/main" xmlns="" id="{7039074D-CF33-448C-885A-0DA04010BE98}"/>
              </a:ext>
            </a:extLst>
          </p:cNvPr>
          <p:cNvPicPr>
            <a:picLocks noChangeAspect="1"/>
          </p:cNvPicPr>
          <p:nvPr/>
        </p:nvPicPr>
        <p:blipFill>
          <a:blip r:embed="rId3"/>
          <a:stretch>
            <a:fillRect/>
          </a:stretch>
        </p:blipFill>
        <p:spPr>
          <a:xfrm>
            <a:off x="2565475" y="1828800"/>
            <a:ext cx="499915" cy="1237595"/>
          </a:xfrm>
          <a:prstGeom prst="rect">
            <a:avLst/>
          </a:prstGeom>
        </p:spPr>
      </p:pic>
      <p:pic>
        <p:nvPicPr>
          <p:cNvPr id="16" name="Picture 15">
            <a:extLst>
              <a:ext uri="{FF2B5EF4-FFF2-40B4-BE49-F238E27FC236}">
                <a16:creationId xmlns:a16="http://schemas.microsoft.com/office/drawing/2014/main" xmlns="" id="{8115CC72-F5B8-4AAC-8444-040C91EBC29D}"/>
              </a:ext>
            </a:extLst>
          </p:cNvPr>
          <p:cNvPicPr>
            <a:picLocks noChangeAspect="1"/>
          </p:cNvPicPr>
          <p:nvPr/>
        </p:nvPicPr>
        <p:blipFill>
          <a:blip r:embed="rId4"/>
          <a:stretch>
            <a:fillRect/>
          </a:stretch>
        </p:blipFill>
        <p:spPr>
          <a:xfrm>
            <a:off x="2788542" y="3204693"/>
            <a:ext cx="493819" cy="865707"/>
          </a:xfrm>
          <a:prstGeom prst="rect">
            <a:avLst/>
          </a:prstGeom>
        </p:spPr>
      </p:pic>
      <p:pic>
        <p:nvPicPr>
          <p:cNvPr id="18" name="Picture 17">
            <a:extLst>
              <a:ext uri="{FF2B5EF4-FFF2-40B4-BE49-F238E27FC236}">
                <a16:creationId xmlns:a16="http://schemas.microsoft.com/office/drawing/2014/main" xmlns="" id="{83BF6FCC-7CA4-47CF-9395-C353D102F104}"/>
              </a:ext>
            </a:extLst>
          </p:cNvPr>
          <p:cNvPicPr>
            <a:picLocks noChangeAspect="1"/>
          </p:cNvPicPr>
          <p:nvPr/>
        </p:nvPicPr>
        <p:blipFill>
          <a:blip r:embed="rId5"/>
          <a:stretch>
            <a:fillRect/>
          </a:stretch>
        </p:blipFill>
        <p:spPr>
          <a:xfrm>
            <a:off x="2833722" y="4597721"/>
            <a:ext cx="463336" cy="859611"/>
          </a:xfrm>
          <a:prstGeom prst="rect">
            <a:avLst/>
          </a:prstGeom>
        </p:spPr>
      </p:pic>
      <p:pic>
        <p:nvPicPr>
          <p:cNvPr id="20" name="Picture 19">
            <a:extLst>
              <a:ext uri="{FF2B5EF4-FFF2-40B4-BE49-F238E27FC236}">
                <a16:creationId xmlns:a16="http://schemas.microsoft.com/office/drawing/2014/main" xmlns="" id="{6DA8B742-D3A0-47B5-ADE4-099B95CFF764}"/>
              </a:ext>
            </a:extLst>
          </p:cNvPr>
          <p:cNvPicPr>
            <a:picLocks noChangeAspect="1"/>
          </p:cNvPicPr>
          <p:nvPr/>
        </p:nvPicPr>
        <p:blipFill>
          <a:blip r:embed="rId6"/>
          <a:stretch>
            <a:fillRect/>
          </a:stretch>
        </p:blipFill>
        <p:spPr>
          <a:xfrm>
            <a:off x="3099090" y="5554848"/>
            <a:ext cx="463336" cy="865707"/>
          </a:xfrm>
          <a:prstGeom prst="rect">
            <a:avLst/>
          </a:prstGeom>
        </p:spPr>
      </p:pic>
    </p:spTree>
    <p:extLst>
      <p:ext uri="{BB962C8B-B14F-4D97-AF65-F5344CB8AC3E}">
        <p14:creationId xmlns:p14="http://schemas.microsoft.com/office/powerpoint/2010/main" xmlns="" val="3183783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6F8556F0-99DB-4AF2-9D8D-5F91253F2A5A}"/>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F8019D33-3B4D-4296-8DBF-5DC13146EA91}"/>
              </a:ext>
            </a:extLst>
          </p:cNvPr>
          <p:cNvSpPr>
            <a:spLocks noGrp="1"/>
          </p:cNvSpPr>
          <p:nvPr>
            <p:ph type="sldNum" sz="quarter" idx="12"/>
          </p:nvPr>
        </p:nvSpPr>
        <p:spPr/>
        <p:txBody>
          <a:bodyPr/>
          <a:lstStyle/>
          <a:p>
            <a:pPr>
              <a:defRPr/>
            </a:pPr>
            <a:fld id="{147856E9-F47B-4B79-B9A6-62404873B010}" type="slidenum">
              <a:rPr lang="en-US" altLang="en-US" smtClean="0"/>
              <a:pPr>
                <a:defRPr/>
              </a:pPr>
              <a:t>14</a:t>
            </a:fld>
            <a:endParaRPr lang="en-US" altLang="en-US"/>
          </a:p>
        </p:txBody>
      </p:sp>
      <p:pic>
        <p:nvPicPr>
          <p:cNvPr id="6" name="Picture 5" descr="C:\Users\Mahesh Kumar Jha\Downloads\CMRIT NEW LOGO-01.png">
            <a:extLst>
              <a:ext uri="{FF2B5EF4-FFF2-40B4-BE49-F238E27FC236}">
                <a16:creationId xmlns:a16="http://schemas.microsoft.com/office/drawing/2014/main" xmlns="" id="{09B7A0D6-6D51-4500-9807-CC89DADF94B9}"/>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622300" y="606425"/>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xmlns="" id="{92876813-C68E-4977-97E2-70D385D64AF1}"/>
              </a:ext>
            </a:extLst>
          </p:cNvPr>
          <p:cNvSpPr>
            <a:spLocks noGrp="1"/>
          </p:cNvSpPr>
          <p:nvPr>
            <p:ph idx="1"/>
          </p:nvPr>
        </p:nvSpPr>
        <p:spPr>
          <a:xfrm>
            <a:off x="550862" y="1997242"/>
            <a:ext cx="10836442" cy="4549608"/>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some</a:t>
            </a:r>
          </a:p>
          <a:p>
            <a:pPr marL="0" indent="0">
              <a:buNone/>
            </a:pPr>
            <a:r>
              <a:rPr lang="en-IN" sz="2400" dirty="0">
                <a:latin typeface="Times New Roman" panose="02020603050405020304" pitchFamily="18" charset="0"/>
                <a:cs typeface="Times New Roman" panose="02020603050405020304" pitchFamily="18" charset="0"/>
              </a:rPr>
              <a:t>“Find all branches that have greater assets than some branch located in ‘Brooklyn’.</a:t>
            </a:r>
          </a:p>
          <a:p>
            <a:pPr marL="0" indent="0">
              <a:buNone/>
            </a:pPr>
            <a:r>
              <a:rPr lang="en-IN" sz="2400" dirty="0">
                <a:latin typeface="Times New Roman" panose="02020603050405020304" pitchFamily="18" charset="0"/>
                <a:cs typeface="Times New Roman" panose="02020603050405020304" pitchFamily="18" charset="0"/>
              </a:rPr>
              <a:t>SQL&gt; select </a:t>
            </a:r>
            <a:r>
              <a:rPr lang="en-IN" sz="2400" dirty="0" err="1">
                <a:latin typeface="Times New Roman" panose="02020603050405020304" pitchFamily="18" charset="0"/>
                <a:cs typeface="Times New Roman" panose="02020603050405020304" pitchFamily="18" charset="0"/>
              </a:rPr>
              <a:t>branch_name</a:t>
            </a:r>
            <a:r>
              <a:rPr lang="en-IN" sz="2400" dirty="0">
                <a:latin typeface="Times New Roman" panose="02020603050405020304" pitchFamily="18" charset="0"/>
                <a:cs typeface="Times New Roman" panose="02020603050405020304" pitchFamily="18" charset="0"/>
              </a:rPr>
              <a:t> from branch</a:t>
            </a:r>
          </a:p>
          <a:p>
            <a:pPr marL="0" indent="0">
              <a:buNone/>
            </a:pPr>
            <a:r>
              <a:rPr lang="en-IN" sz="2400" dirty="0">
                <a:latin typeface="Times New Roman" panose="02020603050405020304" pitchFamily="18" charset="0"/>
                <a:cs typeface="Times New Roman" panose="02020603050405020304" pitchFamily="18" charset="0"/>
              </a:rPr>
              <a:t>           where assets&gt;some (select assets from branch where</a:t>
            </a:r>
          </a:p>
          <a:p>
            <a:pPr marL="0" indent="0">
              <a:buNone/>
            </a:pPr>
            <a:r>
              <a:rPr lang="en-IN" sz="2400" dirty="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branch_city</a:t>
            </a:r>
            <a:r>
              <a:rPr lang="en-IN" sz="2400" dirty="0">
                <a:latin typeface="Times New Roman" panose="02020603050405020304" pitchFamily="18" charset="0"/>
                <a:cs typeface="Times New Roman" panose="02020603050405020304" pitchFamily="18" charset="0"/>
              </a:rPr>
              <a:t>’=“Brooklyn”); </a:t>
            </a:r>
          </a:p>
          <a:p>
            <a:pPr marL="0" indent="0" algn="ctr">
              <a:buNone/>
            </a:pPr>
            <a:r>
              <a:rPr lang="en-IN" sz="2400" b="1" u="sng" dirty="0">
                <a:latin typeface="Times New Roman" panose="02020603050405020304" pitchFamily="18" charset="0"/>
                <a:cs typeface="Times New Roman" panose="02020603050405020304" pitchFamily="18" charset="0"/>
              </a:rPr>
              <a:t>All Clause</a:t>
            </a:r>
          </a:p>
          <a:p>
            <a:pPr marL="0" indent="0" algn="just">
              <a:buNone/>
            </a:pPr>
            <a:r>
              <a:rPr lang="de-DE" sz="2400" dirty="0">
                <a:latin typeface="Times New Roman" panose="02020603050405020304" pitchFamily="18" charset="0"/>
                <a:cs typeface="Times New Roman" panose="02020603050405020304" pitchFamily="18" charset="0"/>
              </a:rPr>
              <a:t>F &lt;comp&gt; all r ⇔ ∀ t (t ∈ r ∧ [F&lt;comp&gt; t])</a:t>
            </a:r>
          </a:p>
          <a:p>
            <a:pPr marL="0" indent="0" algn="just">
              <a:buNone/>
            </a:pPr>
            <a:endParaRPr lang="de-DE" sz="2400" dirty="0">
              <a:latin typeface="Times New Roman" panose="02020603050405020304" pitchFamily="18" charset="0"/>
              <a:cs typeface="Times New Roman" panose="02020603050405020304" pitchFamily="18" charset="0"/>
            </a:endParaRPr>
          </a:p>
          <a:p>
            <a:pPr algn="just"/>
            <a:r>
              <a:rPr lang="de-DE" sz="2400" dirty="0">
                <a:latin typeface="Times New Roman" panose="02020603050405020304" pitchFamily="18" charset="0"/>
                <a:cs typeface="Times New Roman" panose="02020603050405020304" pitchFamily="18" charset="0"/>
              </a:rPr>
              <a:t>(5 &lt; all           ) =false                 *  (5 &lt; all          )</a:t>
            </a:r>
            <a:endParaRPr lang="en-IN" sz="24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0C0A38D2-8F44-4BFC-B04A-CA7B13402E58}"/>
              </a:ext>
            </a:extLst>
          </p:cNvPr>
          <p:cNvPicPr>
            <a:picLocks noChangeAspect="1"/>
          </p:cNvPicPr>
          <p:nvPr/>
        </p:nvPicPr>
        <p:blipFill>
          <a:blip r:embed="rId3"/>
          <a:stretch>
            <a:fillRect/>
          </a:stretch>
        </p:blipFill>
        <p:spPr>
          <a:xfrm>
            <a:off x="2117005" y="5778700"/>
            <a:ext cx="499915" cy="1231499"/>
          </a:xfrm>
          <a:prstGeom prst="rect">
            <a:avLst/>
          </a:prstGeom>
        </p:spPr>
      </p:pic>
      <p:pic>
        <p:nvPicPr>
          <p:cNvPr id="15" name="Picture 14">
            <a:extLst>
              <a:ext uri="{FF2B5EF4-FFF2-40B4-BE49-F238E27FC236}">
                <a16:creationId xmlns:a16="http://schemas.microsoft.com/office/drawing/2014/main" xmlns="" id="{3555D204-E4D7-4DD5-8F3A-0FCD4D0652CF}"/>
              </a:ext>
            </a:extLst>
          </p:cNvPr>
          <p:cNvPicPr>
            <a:picLocks noChangeAspect="1"/>
          </p:cNvPicPr>
          <p:nvPr/>
        </p:nvPicPr>
        <p:blipFill>
          <a:blip r:embed="rId4"/>
          <a:stretch>
            <a:fillRect/>
          </a:stretch>
        </p:blipFill>
        <p:spPr>
          <a:xfrm>
            <a:off x="6197215" y="5594325"/>
            <a:ext cx="493819" cy="1213209"/>
          </a:xfrm>
          <a:prstGeom prst="rect">
            <a:avLst/>
          </a:prstGeom>
        </p:spPr>
      </p:pic>
    </p:spTree>
    <p:extLst>
      <p:ext uri="{BB962C8B-B14F-4D97-AF65-F5344CB8AC3E}">
        <p14:creationId xmlns:p14="http://schemas.microsoft.com/office/powerpoint/2010/main" xmlns="" val="2036578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EF641FD7-5EB5-4F10-89FC-CE1BC2049C47}"/>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85E4D60D-A710-4CDA-9EED-B3B634653EC2}"/>
              </a:ext>
            </a:extLst>
          </p:cNvPr>
          <p:cNvSpPr>
            <a:spLocks noGrp="1"/>
          </p:cNvSpPr>
          <p:nvPr>
            <p:ph type="sldNum" sz="quarter" idx="12"/>
          </p:nvPr>
        </p:nvSpPr>
        <p:spPr/>
        <p:txBody>
          <a:bodyPr/>
          <a:lstStyle/>
          <a:p>
            <a:pPr>
              <a:defRPr/>
            </a:pPr>
            <a:fld id="{147856E9-F47B-4B79-B9A6-62404873B010}" type="slidenum">
              <a:rPr lang="en-US" altLang="en-US" smtClean="0"/>
              <a:pPr>
                <a:defRPr/>
              </a:pPr>
              <a:t>15</a:t>
            </a:fld>
            <a:endParaRPr lang="en-US" altLang="en-US"/>
          </a:p>
        </p:txBody>
      </p:sp>
      <p:pic>
        <p:nvPicPr>
          <p:cNvPr id="6" name="Picture 5" descr="C:\Users\Mahesh Kumar Jha\Downloads\CMRIT NEW LOGO-01.png">
            <a:extLst>
              <a:ext uri="{FF2B5EF4-FFF2-40B4-BE49-F238E27FC236}">
                <a16:creationId xmlns:a16="http://schemas.microsoft.com/office/drawing/2014/main" xmlns="" id="{75E0ACF8-7919-47FF-8877-B4EB5C847B7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622300" y="606425"/>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xmlns="" id="{5E6B242E-7C8D-4562-948F-0501780E191B}"/>
              </a:ext>
            </a:extLst>
          </p:cNvPr>
          <p:cNvSpPr>
            <a:spLocks noGrp="1"/>
          </p:cNvSpPr>
          <p:nvPr>
            <p:ph idx="1"/>
          </p:nvPr>
        </p:nvSpPr>
        <p:spPr>
          <a:xfrm>
            <a:off x="152400" y="2085474"/>
            <a:ext cx="11488738" cy="4772526"/>
          </a:xfrm>
        </p:spPr>
        <p:txBody>
          <a:bodyPr>
            <a:noAutofit/>
          </a:bodyPr>
          <a:lstStyle/>
          <a:p>
            <a:r>
              <a:rPr lang="en-IN" sz="2400" dirty="0">
                <a:latin typeface="Times New Roman" panose="02020603050405020304" pitchFamily="18" charset="0"/>
                <a:cs typeface="Times New Roman" panose="02020603050405020304" pitchFamily="18" charset="0"/>
              </a:rPr>
              <a:t>(5=all        ) = false</a:t>
            </a:r>
          </a:p>
          <a:p>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(5 not = all      ) = true ( since 5 !=4 and 5!=6)</a:t>
            </a:r>
          </a:p>
          <a:p>
            <a:pPr marL="0" indent="0">
              <a:buNone/>
            </a:pPr>
            <a:endParaRPr lang="en-IN" sz="2400" dirty="0">
              <a:latin typeface="Times New Roman" panose="02020603050405020304" pitchFamily="18" charset="0"/>
              <a:cs typeface="Times New Roman" panose="02020603050405020304" pitchFamily="18" charset="0"/>
            </a:endParaRPr>
          </a:p>
          <a:p>
            <a:pPr marL="0" indent="0">
              <a:buNone/>
            </a:pPr>
            <a:r>
              <a:rPr lang="en-IN" sz="2400" dirty="0">
                <a:latin typeface="Times New Roman" panose="02020603050405020304" pitchFamily="18" charset="0"/>
                <a:cs typeface="Times New Roman" panose="02020603050405020304" pitchFamily="18" charset="0"/>
              </a:rPr>
              <a:t> • (!= all) ≡ not in</a:t>
            </a:r>
          </a:p>
          <a:p>
            <a:r>
              <a:rPr lang="en-IN" sz="2400" dirty="0">
                <a:latin typeface="Times New Roman" panose="02020603050405020304" pitchFamily="18" charset="0"/>
                <a:cs typeface="Times New Roman" panose="02020603050405020304" pitchFamily="18" charset="0"/>
              </a:rPr>
              <a:t>However, (= all) !≡ in</a:t>
            </a:r>
          </a:p>
          <a:p>
            <a:pPr marL="0" indent="0">
              <a:buNone/>
            </a:pPr>
            <a:r>
              <a:rPr lang="en-IN" sz="2400" dirty="0">
                <a:latin typeface="Times New Roman" panose="02020603050405020304" pitchFamily="18" charset="0"/>
                <a:cs typeface="Times New Roman" panose="02020603050405020304" pitchFamily="18" charset="0"/>
              </a:rPr>
              <a:t>Example: “Find the names of all branches that have greater assets than all the branches located in ‘Brooklyn’;</a:t>
            </a:r>
          </a:p>
          <a:p>
            <a:pPr marL="0" indent="0">
              <a:buNone/>
            </a:pPr>
            <a:r>
              <a:rPr lang="en-IN" sz="2400" dirty="0">
                <a:latin typeface="Times New Roman" panose="02020603050405020304" pitchFamily="18" charset="0"/>
                <a:cs typeface="Times New Roman" panose="02020603050405020304" pitchFamily="18" charset="0"/>
              </a:rPr>
              <a:t>SQL&gt; </a:t>
            </a:r>
            <a:r>
              <a:rPr lang="en-IN" sz="2400" b="1" dirty="0">
                <a:latin typeface="Times New Roman" panose="02020603050405020304" pitchFamily="18" charset="0"/>
                <a:cs typeface="Times New Roman" panose="02020603050405020304" pitchFamily="18" charset="0"/>
              </a:rPr>
              <a:t>select </a:t>
            </a:r>
            <a:r>
              <a:rPr lang="en-IN" sz="2400" b="1" dirty="0" err="1">
                <a:latin typeface="Times New Roman" panose="02020603050405020304" pitchFamily="18" charset="0"/>
                <a:cs typeface="Times New Roman" panose="02020603050405020304" pitchFamily="18" charset="0"/>
              </a:rPr>
              <a:t>branch_name</a:t>
            </a:r>
            <a:r>
              <a:rPr lang="en-IN" sz="2400" b="1" dirty="0">
                <a:latin typeface="Times New Roman" panose="02020603050405020304" pitchFamily="18" charset="0"/>
                <a:cs typeface="Times New Roman" panose="02020603050405020304" pitchFamily="18" charset="0"/>
              </a:rPr>
              <a:t> from branch where assets &gt; all (select assets from branch where </a:t>
            </a:r>
            <a:r>
              <a:rPr lang="en-IN" sz="2400" b="1" dirty="0" err="1">
                <a:latin typeface="Times New Roman" panose="02020603050405020304" pitchFamily="18" charset="0"/>
                <a:cs typeface="Times New Roman" panose="02020603050405020304" pitchFamily="18" charset="0"/>
              </a:rPr>
              <a:t>branch_city</a:t>
            </a:r>
            <a:r>
              <a:rPr lang="en-IN" sz="2400" b="1" dirty="0">
                <a:latin typeface="Times New Roman" panose="02020603050405020304" pitchFamily="18" charset="0"/>
                <a:cs typeface="Times New Roman" panose="02020603050405020304" pitchFamily="18" charset="0"/>
              </a:rPr>
              <a:t>=‘Brooklyn’);</a:t>
            </a:r>
          </a:p>
          <a:p>
            <a:pPr marL="0" indent="0">
              <a:buNone/>
            </a:pPr>
            <a:r>
              <a:rPr lang="en-IN" sz="2400" dirty="0">
                <a:latin typeface="Times New Roman" panose="02020603050405020304" pitchFamily="18" charset="0"/>
                <a:cs typeface="Times New Roman" panose="02020603050405020304" pitchFamily="18" charset="0"/>
              </a:rPr>
              <a:t>            </a:t>
            </a:r>
          </a:p>
        </p:txBody>
      </p:sp>
      <p:pic>
        <p:nvPicPr>
          <p:cNvPr id="11" name="Picture 10">
            <a:extLst>
              <a:ext uri="{FF2B5EF4-FFF2-40B4-BE49-F238E27FC236}">
                <a16:creationId xmlns:a16="http://schemas.microsoft.com/office/drawing/2014/main" xmlns="" id="{CBFF0120-2C0D-4D9C-8C19-51984672C09C}"/>
              </a:ext>
            </a:extLst>
          </p:cNvPr>
          <p:cNvPicPr>
            <a:picLocks noChangeAspect="1"/>
          </p:cNvPicPr>
          <p:nvPr/>
        </p:nvPicPr>
        <p:blipFill>
          <a:blip r:embed="rId3"/>
          <a:stretch>
            <a:fillRect/>
          </a:stretch>
        </p:blipFill>
        <p:spPr>
          <a:xfrm>
            <a:off x="1494631" y="1856874"/>
            <a:ext cx="420660" cy="865707"/>
          </a:xfrm>
          <a:prstGeom prst="rect">
            <a:avLst/>
          </a:prstGeom>
        </p:spPr>
      </p:pic>
      <p:pic>
        <p:nvPicPr>
          <p:cNvPr id="13" name="Picture 12">
            <a:extLst>
              <a:ext uri="{FF2B5EF4-FFF2-40B4-BE49-F238E27FC236}">
                <a16:creationId xmlns:a16="http://schemas.microsoft.com/office/drawing/2014/main" xmlns="" id="{43983D09-23A5-46DA-A16F-AB6C7FD78B68}"/>
              </a:ext>
            </a:extLst>
          </p:cNvPr>
          <p:cNvPicPr>
            <a:picLocks noChangeAspect="1"/>
          </p:cNvPicPr>
          <p:nvPr/>
        </p:nvPicPr>
        <p:blipFill>
          <a:blip r:embed="rId4"/>
          <a:stretch>
            <a:fillRect/>
          </a:stretch>
        </p:blipFill>
        <p:spPr>
          <a:xfrm>
            <a:off x="1946303" y="2926849"/>
            <a:ext cx="420660" cy="871804"/>
          </a:xfrm>
          <a:prstGeom prst="rect">
            <a:avLst/>
          </a:prstGeom>
        </p:spPr>
      </p:pic>
    </p:spTree>
    <p:extLst>
      <p:ext uri="{BB962C8B-B14F-4D97-AF65-F5344CB8AC3E}">
        <p14:creationId xmlns:p14="http://schemas.microsoft.com/office/powerpoint/2010/main" xmlns="" val="1288341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CE2F338E-FF70-44A6-87AE-DD15E7B740E4}"/>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ACED9763-18A3-42BA-9D1E-1A2FF34A9A3C}"/>
              </a:ext>
            </a:extLst>
          </p:cNvPr>
          <p:cNvSpPr>
            <a:spLocks noGrp="1"/>
          </p:cNvSpPr>
          <p:nvPr>
            <p:ph type="sldNum" sz="quarter" idx="12"/>
          </p:nvPr>
        </p:nvSpPr>
        <p:spPr/>
        <p:txBody>
          <a:bodyPr/>
          <a:lstStyle/>
          <a:p>
            <a:pPr>
              <a:defRPr/>
            </a:pPr>
            <a:fld id="{147856E9-F47B-4B79-B9A6-62404873B010}" type="slidenum">
              <a:rPr lang="en-US" altLang="en-US" smtClean="0"/>
              <a:pPr>
                <a:defRPr/>
              </a:pPr>
              <a:t>16</a:t>
            </a:fld>
            <a:endParaRPr lang="en-US" altLang="en-US"/>
          </a:p>
        </p:txBody>
      </p:sp>
      <p:pic>
        <p:nvPicPr>
          <p:cNvPr id="6" name="Picture 5" descr="C:\Users\Mahesh Kumar Jha\Downloads\CMRIT NEW LOGO-01.png">
            <a:extLst>
              <a:ext uri="{FF2B5EF4-FFF2-40B4-BE49-F238E27FC236}">
                <a16:creationId xmlns:a16="http://schemas.microsoft.com/office/drawing/2014/main" xmlns="" id="{EC887CF2-0DD4-4D26-A6FB-0A113F4209FE}"/>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622300" y="606425"/>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a:extLst>
              <a:ext uri="{FF2B5EF4-FFF2-40B4-BE49-F238E27FC236}">
                <a16:creationId xmlns:a16="http://schemas.microsoft.com/office/drawing/2014/main" xmlns="" id="{DEA00209-4A9C-410B-BBB3-58C48A5DDFB5}"/>
              </a:ext>
            </a:extLst>
          </p:cNvPr>
          <p:cNvSpPr>
            <a:spLocks noGrp="1"/>
          </p:cNvSpPr>
          <p:nvPr>
            <p:ph type="title"/>
          </p:nvPr>
        </p:nvSpPr>
        <p:spPr>
          <a:xfrm>
            <a:off x="4081630" y="1524350"/>
            <a:ext cx="3795044" cy="496955"/>
          </a:xfrm>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Test for Empty Relation</a:t>
            </a:r>
            <a:endParaRPr lang="en-IN" sz="2400" dirty="0">
              <a:solidFill>
                <a:schemeClr val="tx1"/>
              </a:solidFill>
              <a:latin typeface="Times New Roman" panose="02020603050405020304" pitchFamily="18"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xmlns="" id="{F52C6656-55CC-4D6E-9F52-3245A020519B}"/>
              </a:ext>
            </a:extLst>
          </p:cNvPr>
          <p:cNvSpPr>
            <a:spLocks noGrp="1"/>
          </p:cNvSpPr>
          <p:nvPr>
            <p:ph idx="1"/>
          </p:nvPr>
        </p:nvSpPr>
        <p:spPr>
          <a:xfrm>
            <a:off x="457200" y="2213810"/>
            <a:ext cx="11734800" cy="4644190"/>
          </a:xfrm>
        </p:spPr>
        <p:txBody>
          <a:bodyPr>
            <a:noAutofit/>
          </a:bodyPr>
          <a:lstStyle/>
          <a:p>
            <a:r>
              <a:rPr lang="en-US" sz="2400" dirty="0">
                <a:latin typeface="Times New Roman" panose="02020603050405020304" pitchFamily="18" charset="0"/>
                <a:cs typeface="Times New Roman" panose="02020603050405020304" pitchFamily="18" charset="0"/>
              </a:rPr>
              <a:t>The exists construct returns the value true if the argument subquery is nonempty.</a:t>
            </a:r>
          </a:p>
          <a:p>
            <a:r>
              <a:rPr lang="pt-BR" sz="2400" dirty="0">
                <a:latin typeface="Times New Roman" panose="02020603050405020304" pitchFamily="18" charset="0"/>
                <a:cs typeface="Times New Roman" panose="02020603050405020304" pitchFamily="18" charset="0"/>
              </a:rPr>
              <a:t>exists r ⇔ r != ∅</a:t>
            </a:r>
          </a:p>
          <a:p>
            <a:r>
              <a:rPr lang="pt-BR" sz="2400" dirty="0">
                <a:latin typeface="Times New Roman" panose="02020603050405020304" pitchFamily="18" charset="0"/>
                <a:cs typeface="Times New Roman" panose="02020603050405020304" pitchFamily="18" charset="0"/>
              </a:rPr>
              <a:t>not exists r ⇔ r = ∅</a:t>
            </a:r>
          </a:p>
          <a:p>
            <a:pPr marL="0" indent="0">
              <a:buNone/>
            </a:pPr>
            <a:r>
              <a:rPr lang="pt-BR" sz="2400" dirty="0">
                <a:latin typeface="Times New Roman" panose="02020603050405020304" pitchFamily="18" charset="0"/>
                <a:cs typeface="Times New Roman" panose="02020603050405020304" pitchFamily="18" charset="0"/>
              </a:rPr>
              <a:t>Example:</a:t>
            </a:r>
          </a:p>
          <a:p>
            <a:pPr marL="0" indent="0">
              <a:buNone/>
            </a:pPr>
            <a:r>
              <a:rPr lang="pt-BR" sz="2400" dirty="0">
                <a:latin typeface="Times New Roman" panose="02020603050405020304" pitchFamily="18" charset="0"/>
                <a:cs typeface="Times New Roman" panose="02020603050405020304" pitchFamily="18" charset="0"/>
              </a:rPr>
              <a:t>“Find all customers who have an account at all branches located in ‘Brooklyn’”.</a:t>
            </a:r>
          </a:p>
          <a:p>
            <a:pPr marL="0" indent="0">
              <a:buNone/>
            </a:pPr>
            <a:r>
              <a:rPr lang="pt-BR" sz="2400" dirty="0">
                <a:latin typeface="Times New Roman" panose="02020603050405020304" pitchFamily="18" charset="0"/>
                <a:cs typeface="Times New Roman" panose="02020603050405020304" pitchFamily="18" charset="0"/>
              </a:rPr>
              <a:t>SQL&gt; </a:t>
            </a:r>
            <a:r>
              <a:rPr lang="pt-BR" sz="2400" b="1" dirty="0">
                <a:latin typeface="Times New Roman" panose="02020603050405020304" pitchFamily="18" charset="0"/>
                <a:cs typeface="Times New Roman" panose="02020603050405020304" pitchFamily="18" charset="0"/>
              </a:rPr>
              <a:t>select distinct S.customer_name from depositor as S where not exists ( select branch_name from branch  where branch_city=“Brooklyn”)</a:t>
            </a:r>
          </a:p>
          <a:p>
            <a:pPr marL="0" indent="0">
              <a:buNone/>
            </a:pPr>
            <a:r>
              <a:rPr lang="pt-BR" sz="2400" b="1" dirty="0">
                <a:latin typeface="Times New Roman" panose="02020603050405020304" pitchFamily="18" charset="0"/>
                <a:cs typeface="Times New Roman" panose="02020603050405020304" pitchFamily="18" charset="0"/>
              </a:rPr>
              <a:t>             except (select R.branch_name from depositor as T, account as R</a:t>
            </a:r>
          </a:p>
          <a:p>
            <a:pPr marL="0" indent="0">
              <a:buNone/>
            </a:pPr>
            <a:r>
              <a:rPr lang="pt-BR" sz="2400" b="1" dirty="0">
                <a:latin typeface="Times New Roman" panose="02020603050405020304" pitchFamily="18" charset="0"/>
                <a:cs typeface="Times New Roman" panose="02020603050405020304" pitchFamily="18" charset="0"/>
              </a:rPr>
              <a:t>             where T.account_number=R.account_number and                                       S.customer_name=T.customer_name); </a:t>
            </a:r>
          </a:p>
          <a:p>
            <a:pPr marL="0" indent="0">
              <a:buNone/>
            </a:pP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71362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52E0C96B-8504-44A6-885A-ED5BF346727A}"/>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35B2E951-7798-461E-97C3-FE05592CE049}"/>
              </a:ext>
            </a:extLst>
          </p:cNvPr>
          <p:cNvSpPr>
            <a:spLocks noGrp="1"/>
          </p:cNvSpPr>
          <p:nvPr>
            <p:ph type="sldNum" sz="quarter" idx="12"/>
          </p:nvPr>
        </p:nvSpPr>
        <p:spPr/>
        <p:txBody>
          <a:bodyPr/>
          <a:lstStyle/>
          <a:p>
            <a:pPr>
              <a:defRPr/>
            </a:pPr>
            <a:fld id="{147856E9-F47B-4B79-B9A6-62404873B010}" type="slidenum">
              <a:rPr lang="en-US" altLang="en-US" smtClean="0"/>
              <a:pPr>
                <a:defRPr/>
              </a:pPr>
              <a:t>17</a:t>
            </a:fld>
            <a:endParaRPr lang="en-US" altLang="en-US"/>
          </a:p>
        </p:txBody>
      </p:sp>
      <p:pic>
        <p:nvPicPr>
          <p:cNvPr id="6" name="Picture 5" descr="C:\Users\Mahesh Kumar Jha\Downloads\CMRIT NEW LOGO-01.png">
            <a:extLst>
              <a:ext uri="{FF2B5EF4-FFF2-40B4-BE49-F238E27FC236}">
                <a16:creationId xmlns:a16="http://schemas.microsoft.com/office/drawing/2014/main" xmlns="" id="{08239D2F-B268-41F6-BFFD-503F36CCBC7D}"/>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622300" y="574341"/>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a:extLst>
              <a:ext uri="{FF2B5EF4-FFF2-40B4-BE49-F238E27FC236}">
                <a16:creationId xmlns:a16="http://schemas.microsoft.com/office/drawing/2014/main" xmlns="" id="{E71D1CAC-05A3-46F0-BD74-8FBF3F7E03A2}"/>
              </a:ext>
            </a:extLst>
          </p:cNvPr>
          <p:cNvSpPr>
            <a:spLocks noGrp="1"/>
          </p:cNvSpPr>
          <p:nvPr>
            <p:ph type="title"/>
          </p:nvPr>
        </p:nvSpPr>
        <p:spPr>
          <a:xfrm>
            <a:off x="2051050" y="1438275"/>
            <a:ext cx="9518650" cy="768350"/>
          </a:xfrm>
        </p:spPr>
        <p:txBody>
          <a:bodyPr>
            <a:normAutofit/>
          </a:bodyPr>
          <a:lstStyle/>
          <a:p>
            <a:r>
              <a:rPr lang="en-US" sz="2800" b="1" dirty="0">
                <a:solidFill>
                  <a:schemeClr val="tx1"/>
                </a:solidFill>
                <a:latin typeface="Times New Roman" pitchFamily="18" charset="0"/>
                <a:cs typeface="Times New Roman" pitchFamily="18" charset="0"/>
              </a:rPr>
              <a:t>Comparisons Involving NULL and Three-Valued Logic</a:t>
            </a:r>
          </a:p>
        </p:txBody>
      </p:sp>
      <p:sp>
        <p:nvSpPr>
          <p:cNvPr id="9" name="Content Placeholder 2">
            <a:extLst>
              <a:ext uri="{FF2B5EF4-FFF2-40B4-BE49-F238E27FC236}">
                <a16:creationId xmlns:a16="http://schemas.microsoft.com/office/drawing/2014/main" xmlns="" id="{EF52061F-CA86-4999-A248-B6743FD3A87F}"/>
              </a:ext>
            </a:extLst>
          </p:cNvPr>
          <p:cNvSpPr>
            <a:spLocks noGrp="1"/>
          </p:cNvSpPr>
          <p:nvPr>
            <p:ph idx="1"/>
          </p:nvPr>
        </p:nvSpPr>
        <p:spPr>
          <a:xfrm>
            <a:off x="622300" y="2557212"/>
            <a:ext cx="8229600" cy="3031331"/>
          </a:xfrm>
        </p:spPr>
        <p:txBody>
          <a:bodyPr>
            <a:normAutofit/>
          </a:bodyPr>
          <a:lstStyle/>
          <a:p>
            <a:pPr algn="just"/>
            <a:r>
              <a:rPr lang="en-US" sz="2400" dirty="0">
                <a:latin typeface="Times New Roman" pitchFamily="18" charset="0"/>
                <a:cs typeface="Times New Roman" pitchFamily="18" charset="0"/>
              </a:rPr>
              <a:t>SQL has various rules for dealing with NULL values.</a:t>
            </a:r>
          </a:p>
          <a:p>
            <a:pPr algn="just"/>
            <a:r>
              <a:rPr lang="en-US" sz="2400" dirty="0">
                <a:latin typeface="Times New Roman" pitchFamily="18" charset="0"/>
                <a:cs typeface="Times New Roman" pitchFamily="18" charset="0"/>
              </a:rPr>
              <a:t>NULL is used to represent a missing value</a:t>
            </a:r>
          </a:p>
          <a:p>
            <a:pPr algn="just"/>
            <a:r>
              <a:rPr lang="en-US" sz="2400" dirty="0">
                <a:latin typeface="Times New Roman" pitchFamily="18" charset="0"/>
                <a:cs typeface="Times New Roman" pitchFamily="18" charset="0"/>
              </a:rPr>
              <a:t>Meanings of NULL</a:t>
            </a:r>
          </a:p>
          <a:p>
            <a:pPr lvl="1" algn="just"/>
            <a:r>
              <a:rPr lang="en-US" sz="2400" b="1" dirty="0">
                <a:latin typeface="Times New Roman" pitchFamily="18" charset="0"/>
                <a:cs typeface="Times New Roman" pitchFamily="18" charset="0"/>
              </a:rPr>
              <a:t>Unknown value</a:t>
            </a:r>
          </a:p>
          <a:p>
            <a:pPr lvl="1" algn="just"/>
            <a:r>
              <a:rPr lang="en-US" sz="2400" b="1" dirty="0">
                <a:latin typeface="Times New Roman" pitchFamily="18" charset="0"/>
                <a:cs typeface="Times New Roman" pitchFamily="18" charset="0"/>
              </a:rPr>
              <a:t>Unavailable or withheld value</a:t>
            </a:r>
          </a:p>
          <a:p>
            <a:pPr lvl="1" algn="just"/>
            <a:r>
              <a:rPr lang="en-US" sz="2400" b="1" dirty="0">
                <a:latin typeface="Times New Roman" pitchFamily="18" charset="0"/>
                <a:cs typeface="Times New Roman" pitchFamily="18" charset="0"/>
              </a:rPr>
              <a:t>Not applicable attribute</a:t>
            </a:r>
          </a:p>
        </p:txBody>
      </p:sp>
    </p:spTree>
    <p:extLst>
      <p:ext uri="{BB962C8B-B14F-4D97-AF65-F5344CB8AC3E}">
        <p14:creationId xmlns:p14="http://schemas.microsoft.com/office/powerpoint/2010/main" xmlns="" val="2794092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290E0F8A-31A3-419C-800B-ABE5A7E63B15}"/>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88150857-39FF-42AF-94FD-502E668E1FDD}"/>
              </a:ext>
            </a:extLst>
          </p:cNvPr>
          <p:cNvSpPr>
            <a:spLocks noGrp="1"/>
          </p:cNvSpPr>
          <p:nvPr>
            <p:ph type="sldNum" sz="quarter" idx="12"/>
          </p:nvPr>
        </p:nvSpPr>
        <p:spPr/>
        <p:txBody>
          <a:bodyPr/>
          <a:lstStyle/>
          <a:p>
            <a:pPr>
              <a:defRPr/>
            </a:pPr>
            <a:fld id="{147856E9-F47B-4B79-B9A6-62404873B010}" type="slidenum">
              <a:rPr lang="en-US" altLang="en-US" smtClean="0"/>
              <a:pPr>
                <a:defRPr/>
              </a:pPr>
              <a:t>18</a:t>
            </a:fld>
            <a:endParaRPr lang="en-US" altLang="en-US"/>
          </a:p>
        </p:txBody>
      </p:sp>
      <p:pic>
        <p:nvPicPr>
          <p:cNvPr id="6" name="Picture 5" descr="C:\Users\Mahesh Kumar Jha\Downloads\CMRIT NEW LOGO-01.png">
            <a:extLst>
              <a:ext uri="{FF2B5EF4-FFF2-40B4-BE49-F238E27FC236}">
                <a16:creationId xmlns:a16="http://schemas.microsoft.com/office/drawing/2014/main" xmlns="" id="{65038DB3-AA87-4964-B90F-8F39C1A15536}"/>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622300" y="574341"/>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xmlns="" id="{3DDA91FB-6D61-46E7-9912-3A4EEC2E573E}"/>
              </a:ext>
            </a:extLst>
          </p:cNvPr>
          <p:cNvSpPr>
            <a:spLocks noGrp="1"/>
          </p:cNvSpPr>
          <p:nvPr>
            <p:ph idx="1"/>
          </p:nvPr>
        </p:nvSpPr>
        <p:spPr>
          <a:xfrm>
            <a:off x="417095" y="2567990"/>
            <a:ext cx="11224043" cy="3826460"/>
          </a:xfrm>
        </p:spPr>
        <p:txBody>
          <a:bodyPr>
            <a:normAutofit/>
          </a:bodyPr>
          <a:lstStyle/>
          <a:p>
            <a:r>
              <a:rPr lang="en-US" sz="2400" dirty="0">
                <a:latin typeface="Times New Roman" panose="02020603050405020304" pitchFamily="18" charset="0"/>
                <a:cs typeface="Times New Roman" panose="02020603050405020304" pitchFamily="18" charset="0"/>
              </a:rPr>
              <a:t>Aggregate Function – Having Clause</a:t>
            </a:r>
          </a:p>
          <a:p>
            <a:pPr marL="0" indent="0">
              <a:buNone/>
            </a:pPr>
            <a:r>
              <a:rPr lang="en-US" sz="2400" dirty="0">
                <a:latin typeface="Times New Roman" panose="02020603050405020304" pitchFamily="18" charset="0"/>
                <a:cs typeface="Times New Roman" panose="02020603050405020304" pitchFamily="18" charset="0"/>
              </a:rPr>
              <a:t>“Find the names of all branches where the average account balance is more than 1200”</a:t>
            </a:r>
          </a:p>
          <a:p>
            <a:pPr marL="0" indent="0">
              <a:buNone/>
            </a:pPr>
            <a:r>
              <a:rPr lang="en-US" sz="2400" dirty="0">
                <a:latin typeface="Times New Roman" panose="02020603050405020304" pitchFamily="18" charset="0"/>
                <a:cs typeface="Times New Roman" panose="02020603050405020304" pitchFamily="18" charset="0"/>
              </a:rPr>
              <a:t>SQL&gt; select </a:t>
            </a:r>
            <a:r>
              <a:rPr lang="en-US" sz="2400" dirty="0" err="1">
                <a:latin typeface="Times New Roman" panose="02020603050405020304" pitchFamily="18" charset="0"/>
                <a:cs typeface="Times New Roman" panose="02020603050405020304" pitchFamily="18" charset="0"/>
              </a:rPr>
              <a:t>branch_name</a:t>
            </a:r>
            <a:r>
              <a:rPr lang="en-US" sz="2400" dirty="0">
                <a:latin typeface="Times New Roman" panose="02020603050405020304" pitchFamily="18" charset="0"/>
                <a:cs typeface="Times New Roman" panose="02020603050405020304" pitchFamily="18" charset="0"/>
              </a:rPr>
              <a:t>, avg(balance)</a:t>
            </a:r>
          </a:p>
          <a:p>
            <a:pPr marL="0" indent="0">
              <a:buNone/>
            </a:pPr>
            <a:r>
              <a:rPr lang="en-US" sz="2400" dirty="0">
                <a:latin typeface="Times New Roman" panose="02020603050405020304" pitchFamily="18" charset="0"/>
                <a:cs typeface="Times New Roman" panose="02020603050405020304" pitchFamily="18" charset="0"/>
              </a:rPr>
              <a:t>           from account</a:t>
            </a:r>
          </a:p>
          <a:p>
            <a:pPr marL="0" indent="0">
              <a:buNone/>
            </a:pPr>
            <a:r>
              <a:rPr lang="en-US" sz="2400" dirty="0">
                <a:latin typeface="Times New Roman" panose="02020603050405020304" pitchFamily="18" charset="0"/>
                <a:cs typeface="Times New Roman" panose="02020603050405020304" pitchFamily="18" charset="0"/>
              </a:rPr>
              <a:t>           group by </a:t>
            </a:r>
            <a:r>
              <a:rPr lang="en-US" sz="2400" dirty="0" err="1">
                <a:latin typeface="Times New Roman" panose="02020603050405020304" pitchFamily="18" charset="0"/>
                <a:cs typeface="Times New Roman" panose="02020603050405020304" pitchFamily="18" charset="0"/>
              </a:rPr>
              <a:t>branch_name</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having avg(balance)&gt;1200;</a:t>
            </a:r>
          </a:p>
          <a:p>
            <a:pPr marL="0" indent="0">
              <a:buNone/>
            </a:pPr>
            <a:r>
              <a:rPr lang="en-US" sz="2400" dirty="0">
                <a:latin typeface="Times New Roman" panose="02020603050405020304" pitchFamily="18" charset="0"/>
                <a:cs typeface="Times New Roman" panose="02020603050405020304" pitchFamily="18" charset="0"/>
              </a:rPr>
              <a:t>Note: predicate in the having class applied after the formation of groups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57777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13EB4F5B-82C4-4E86-9431-73CE606A6024}"/>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67A07834-5E8B-4CE6-83A8-34588DE9ECF4}"/>
              </a:ext>
            </a:extLst>
          </p:cNvPr>
          <p:cNvSpPr>
            <a:spLocks noGrp="1"/>
          </p:cNvSpPr>
          <p:nvPr>
            <p:ph type="sldNum" sz="quarter" idx="12"/>
          </p:nvPr>
        </p:nvSpPr>
        <p:spPr/>
        <p:txBody>
          <a:bodyPr/>
          <a:lstStyle/>
          <a:p>
            <a:pPr>
              <a:defRPr/>
            </a:pPr>
            <a:fld id="{147856E9-F47B-4B79-B9A6-62404873B010}" type="slidenum">
              <a:rPr lang="en-US" altLang="en-US" smtClean="0"/>
              <a:pPr>
                <a:defRPr/>
              </a:pPr>
              <a:t>19</a:t>
            </a:fld>
            <a:endParaRPr lang="en-US" altLang="en-US"/>
          </a:p>
        </p:txBody>
      </p:sp>
      <p:pic>
        <p:nvPicPr>
          <p:cNvPr id="8" name="Picture 5" descr="C:\Users\Mahesh Kumar Jha\Downloads\CMRIT NEW LOGO-01.png">
            <a:extLst>
              <a:ext uri="{FF2B5EF4-FFF2-40B4-BE49-F238E27FC236}">
                <a16:creationId xmlns:a16="http://schemas.microsoft.com/office/drawing/2014/main" xmlns="" id="{6980E60B-FB76-4746-BFF9-72B6EC237459}"/>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622300" y="574341"/>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xmlns="" id="{C985639D-CBE2-4771-9B99-6B7C3FBEE60C}"/>
              </a:ext>
            </a:extLst>
          </p:cNvPr>
          <p:cNvSpPr>
            <a:spLocks noGrp="1"/>
          </p:cNvSpPr>
          <p:nvPr>
            <p:ph idx="1"/>
          </p:nvPr>
        </p:nvSpPr>
        <p:spPr>
          <a:xfrm>
            <a:off x="522288" y="2521284"/>
            <a:ext cx="10668000" cy="2130927"/>
          </a:xfrm>
        </p:spPr>
        <p:txBody>
          <a:bodyPr>
            <a:normAutofit/>
          </a:bodyPr>
          <a:lstStyle/>
          <a:p>
            <a:pPr marL="342900" lvl="1" indent="-342900" algn="just">
              <a:spcBef>
                <a:spcPts val="800"/>
              </a:spcBef>
              <a:buClr>
                <a:srgbClr val="800000"/>
              </a:buClr>
              <a:buSzPct val="100000"/>
            </a:pPr>
            <a:r>
              <a:rPr lang="en-US" sz="2400" b="1" dirty="0">
                <a:latin typeface="Times New Roman" pitchFamily="18" charset="0"/>
                <a:cs typeface="Times New Roman" pitchFamily="18" charset="0"/>
              </a:rPr>
              <a:t>Unknown value- </a:t>
            </a:r>
            <a:r>
              <a:rPr lang="en-IN" sz="2400" dirty="0">
                <a:latin typeface="Times New Roman" pitchFamily="18" charset="0"/>
                <a:cs typeface="Times New Roman" pitchFamily="18" charset="0"/>
              </a:rPr>
              <a:t>(exists but is not known)</a:t>
            </a:r>
          </a:p>
          <a:p>
            <a:pPr marL="342900" lvl="1" indent="-342900" algn="just">
              <a:spcBef>
                <a:spcPts val="800"/>
              </a:spcBef>
              <a:buClr>
                <a:srgbClr val="800000"/>
              </a:buClr>
              <a:buSzPct val="100000"/>
            </a:pPr>
            <a:r>
              <a:rPr lang="en-US" sz="2400" b="1" dirty="0">
                <a:latin typeface="Times New Roman" pitchFamily="18" charset="0"/>
                <a:cs typeface="Times New Roman" pitchFamily="18" charset="0"/>
              </a:rPr>
              <a:t>Unavailable or withheld value</a:t>
            </a:r>
          </a:p>
          <a:p>
            <a:pPr marL="342900" lvl="1" indent="-342900" algn="just">
              <a:spcBef>
                <a:spcPts val="800"/>
              </a:spcBef>
              <a:buClr>
                <a:srgbClr val="800000"/>
              </a:buClr>
              <a:buSzPct val="100000"/>
            </a:pPr>
            <a:r>
              <a:rPr lang="en-IN" sz="2400" dirty="0">
                <a:latin typeface="Times New Roman" pitchFamily="18" charset="0"/>
                <a:cs typeface="Times New Roman" pitchFamily="18" charset="0"/>
              </a:rPr>
              <a:t>(exists but is purposely withheld),</a:t>
            </a:r>
          </a:p>
          <a:p>
            <a:pPr marL="342900" lvl="1" indent="-342900" algn="just">
              <a:spcBef>
                <a:spcPts val="800"/>
              </a:spcBef>
              <a:buClr>
                <a:srgbClr val="800000"/>
              </a:buClr>
              <a:buSzPct val="100000"/>
            </a:pPr>
            <a:r>
              <a:rPr lang="en-IN"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Not applicable attribute</a:t>
            </a:r>
            <a:r>
              <a:rPr lang="en-IN" sz="2400" dirty="0">
                <a:latin typeface="Times New Roman" pitchFamily="18" charset="0"/>
                <a:cs typeface="Times New Roman" pitchFamily="18" charset="0"/>
              </a:rPr>
              <a:t>(the attribute is undefined for this </a:t>
            </a:r>
            <a:r>
              <a:rPr lang="en-IN" sz="2400" dirty="0" err="1">
                <a:latin typeface="Times New Roman" pitchFamily="18" charset="0"/>
                <a:cs typeface="Times New Roman" pitchFamily="18" charset="0"/>
              </a:rPr>
              <a:t>tuple</a:t>
            </a:r>
            <a:r>
              <a:rPr lang="en-IN" sz="2400" dirty="0">
                <a:latin typeface="Times New Roman" pitchFamily="18" charset="0"/>
                <a:cs typeface="Times New Roman" pitchFamily="18" charset="0"/>
              </a:rPr>
              <a:t>).</a:t>
            </a:r>
          </a:p>
        </p:txBody>
      </p:sp>
    </p:spTree>
    <p:extLst>
      <p:ext uri="{BB962C8B-B14F-4D97-AF65-F5344CB8AC3E}">
        <p14:creationId xmlns:p14="http://schemas.microsoft.com/office/powerpoint/2010/main" xmlns="" val="798377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xmlns="" id="{562300DD-1837-4CD7-992F-889CCA166877}"/>
              </a:ext>
            </a:extLst>
          </p:cNvPr>
          <p:cNvSpPr>
            <a:spLocks noGrp="1"/>
          </p:cNvSpPr>
          <p:nvPr>
            <p:ph type="title"/>
          </p:nvPr>
        </p:nvSpPr>
        <p:spPr>
          <a:xfrm>
            <a:off x="1828800" y="996950"/>
            <a:ext cx="8331200" cy="565150"/>
          </a:xfrm>
        </p:spPr>
        <p:txBody>
          <a:bodyPr/>
          <a:lstStyle/>
          <a:p>
            <a:pPr algn="ctr" eaLnBrk="1" hangingPunct="1"/>
            <a:r>
              <a:rPr lang="en-US" altLang="en-US" b="1" dirty="0">
                <a:solidFill>
                  <a:schemeClr val="bg1"/>
                </a:solidFill>
                <a:latin typeface="Arial" panose="020B0604020202020204" pitchFamily="34" charset="0"/>
                <a:cs typeface="Arial" panose="020B0604020202020204" pitchFamily="34" charset="0"/>
              </a:rPr>
              <a:t>DBMS - </a:t>
            </a:r>
            <a:r>
              <a:rPr lang="en-US" altLang="en-US" b="1">
                <a:solidFill>
                  <a:schemeClr val="bg1"/>
                </a:solidFill>
                <a:latin typeface="Arial" panose="020B0604020202020204" pitchFamily="34" charset="0"/>
                <a:cs typeface="Arial" panose="020B0604020202020204" pitchFamily="34" charset="0"/>
              </a:rPr>
              <a:t>Module 3</a:t>
            </a:r>
            <a:endParaRPr lang="en-US" altLang="en-US"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F5B1EAA8-F81F-48F9-BB38-FF96AD2AF1FF}"/>
              </a:ext>
            </a:extLst>
          </p:cNvPr>
          <p:cNvSpPr>
            <a:spLocks noGrp="1"/>
          </p:cNvSpPr>
          <p:nvPr>
            <p:ph idx="1"/>
          </p:nvPr>
        </p:nvSpPr>
        <p:spPr>
          <a:xfrm>
            <a:off x="-24965" y="2035750"/>
            <a:ext cx="7243184" cy="4336473"/>
          </a:xfrm>
        </p:spPr>
        <p:txBody>
          <a:bodyPr rtlCol="0">
            <a:normAutofit/>
          </a:bodyPr>
          <a:lstStyle/>
          <a:p>
            <a:pPr eaLnBrk="1" fontAlgn="auto" hangingPunct="1">
              <a:lnSpc>
                <a:spcPct val="120000"/>
              </a:lnSpc>
              <a:spcBef>
                <a:spcPts val="0"/>
              </a:spcBef>
              <a:spcAft>
                <a:spcPts val="0"/>
              </a:spcAft>
              <a:buClr>
                <a:schemeClr val="accent3">
                  <a:lumMod val="75000"/>
                </a:schemeClr>
              </a:buClr>
              <a:buFont typeface="Wingdings" pitchFamily="2" charset="2"/>
              <a:buChar char="Ø"/>
              <a:defRPr/>
            </a:pPr>
            <a:endParaRPr lang="en-US" sz="5100" dirty="0">
              <a:latin typeface="Times New Roman" pitchFamily="18" charset="0"/>
              <a:cs typeface="Times New Roman" pitchFamily="18" charset="0"/>
            </a:endParaRPr>
          </a:p>
          <a:p>
            <a:pPr eaLnBrk="1" fontAlgn="auto" hangingPunct="1">
              <a:lnSpc>
                <a:spcPct val="120000"/>
              </a:lnSpc>
              <a:spcBef>
                <a:spcPts val="0"/>
              </a:spcBef>
              <a:spcAft>
                <a:spcPts val="0"/>
              </a:spcAft>
              <a:buClr>
                <a:schemeClr val="accent3">
                  <a:lumMod val="75000"/>
                </a:schemeClr>
              </a:buClr>
              <a:buFont typeface="Wingdings" pitchFamily="2" charset="2"/>
              <a:buChar char="Ø"/>
              <a:defRPr/>
            </a:pPr>
            <a:endParaRPr lang="en-US" sz="5100" dirty="0">
              <a:latin typeface="Times New Roman" pitchFamily="18" charset="0"/>
              <a:cs typeface="Times New Roman" pitchFamily="18" charset="0"/>
            </a:endParaRPr>
          </a:p>
          <a:p>
            <a:pPr eaLnBrk="1" fontAlgn="auto" hangingPunct="1">
              <a:lnSpc>
                <a:spcPct val="120000"/>
              </a:lnSpc>
              <a:spcBef>
                <a:spcPts val="0"/>
              </a:spcBef>
              <a:spcAft>
                <a:spcPts val="0"/>
              </a:spcAft>
              <a:buClr>
                <a:schemeClr val="accent3">
                  <a:lumMod val="75000"/>
                </a:schemeClr>
              </a:buClr>
              <a:buFont typeface="Wingdings" pitchFamily="2" charset="2"/>
              <a:buChar char="Ø"/>
              <a:defRPr/>
            </a:pPr>
            <a:endParaRPr lang="en-US" sz="5100" dirty="0">
              <a:latin typeface="Times New Roman" pitchFamily="18" charset="0"/>
              <a:cs typeface="Times New Roman" pitchFamily="18" charset="0"/>
            </a:endParaRPr>
          </a:p>
          <a:p>
            <a:pPr eaLnBrk="1" fontAlgn="auto" hangingPunct="1">
              <a:spcAft>
                <a:spcPts val="0"/>
              </a:spcAft>
              <a:buFont typeface="Arial" charset="0"/>
              <a:buNone/>
              <a:defRPr/>
            </a:pPr>
            <a:endParaRPr lang="en-US" sz="11200" dirty="0">
              <a:latin typeface="Times New Roman" pitchFamily="18" charset="0"/>
              <a:cs typeface="Times New Roman" pitchFamily="18" charset="0"/>
            </a:endParaRPr>
          </a:p>
          <a:p>
            <a:pPr eaLnBrk="1" fontAlgn="auto" hangingPunct="1">
              <a:spcAft>
                <a:spcPts val="0"/>
              </a:spcAft>
              <a:buFont typeface="Wingdings" pitchFamily="2" charset="2"/>
              <a:buChar char="Ø"/>
              <a:defRPr/>
            </a:pPr>
            <a:endParaRPr lang="en-US" sz="5100" dirty="0">
              <a:latin typeface="Times New Roman" pitchFamily="18" charset="0"/>
              <a:cs typeface="Times New Roman" pitchFamily="18" charset="0"/>
            </a:endParaRPr>
          </a:p>
          <a:p>
            <a:pPr eaLnBrk="1" fontAlgn="auto" hangingPunct="1">
              <a:spcAft>
                <a:spcPts val="0"/>
              </a:spcAft>
              <a:buFont typeface="Arial" panose="020B0604020202020204" pitchFamily="34" charset="0"/>
              <a:buNone/>
              <a:defRPr/>
            </a:pPr>
            <a:endParaRPr lang="en-US" sz="9600" dirty="0">
              <a:latin typeface="Times New Roman" pitchFamily="18" charset="0"/>
              <a:cs typeface="Times New Roman" pitchFamily="18" charset="0"/>
            </a:endParaRPr>
          </a:p>
          <a:p>
            <a:pPr eaLnBrk="1" fontAlgn="auto" hangingPunct="1">
              <a:spcAft>
                <a:spcPts val="0"/>
              </a:spcAft>
              <a:buFont typeface="Arial" panose="020B0604020202020204" pitchFamily="34" charset="0"/>
              <a:buNone/>
              <a:defRPr/>
            </a:pPr>
            <a:endParaRPr lang="en-US" sz="9600" dirty="0">
              <a:latin typeface="Times New Roman" pitchFamily="18" charset="0"/>
              <a:cs typeface="Times New Roman" pitchFamily="18" charset="0"/>
            </a:endParaRPr>
          </a:p>
          <a:p>
            <a:pPr marL="0" indent="0" eaLnBrk="1" fontAlgn="auto" hangingPunct="1">
              <a:spcAft>
                <a:spcPts val="0"/>
              </a:spcAft>
              <a:buFont typeface="Wingdings 3" panose="05040102010807070707" pitchFamily="18" charset="2"/>
              <a:buNone/>
              <a:defRPr/>
            </a:pPr>
            <a:endParaRPr lang="en-US" dirty="0"/>
          </a:p>
        </p:txBody>
      </p:sp>
      <p:sp>
        <p:nvSpPr>
          <p:cNvPr id="18436" name="Slide Number Placeholder 5">
            <a:extLst>
              <a:ext uri="{FF2B5EF4-FFF2-40B4-BE49-F238E27FC236}">
                <a16:creationId xmlns:a16="http://schemas.microsoft.com/office/drawing/2014/main" xmlns="" id="{ED63AE89-EE0C-46E0-B315-CF92F13D9C6A}"/>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7C55BA0C-CDBE-49FB-93A8-40A21DA8B0F7}" type="slidenum">
              <a:rPr lang="en-IN" altLang="en-US" sz="2800">
                <a:solidFill>
                  <a:schemeClr val="bg1"/>
                </a:solidFill>
                <a:latin typeface="Calibri" panose="020F0502020204030204" pitchFamily="34" charset="0"/>
              </a:rPr>
              <a:pPr>
                <a:spcBef>
                  <a:spcPct val="0"/>
                </a:spcBef>
                <a:buClrTx/>
                <a:buSzTx/>
                <a:buFontTx/>
                <a:buNone/>
              </a:pPr>
              <a:t>2</a:t>
            </a:fld>
            <a:endParaRPr lang="en-IN" altLang="en-US" sz="2800">
              <a:solidFill>
                <a:schemeClr val="bg1"/>
              </a:solidFill>
              <a:latin typeface="Calibri" panose="020F0502020204030204" pitchFamily="34" charset="0"/>
            </a:endParaRPr>
          </a:p>
        </p:txBody>
      </p:sp>
      <p:pic>
        <p:nvPicPr>
          <p:cNvPr id="18437" name="Picture 5" descr="C:\Users\Mahesh Kumar Jha\Downloads\CMRIT NEW LOGO-01.png">
            <a:extLst>
              <a:ext uri="{FF2B5EF4-FFF2-40B4-BE49-F238E27FC236}">
                <a16:creationId xmlns:a16="http://schemas.microsoft.com/office/drawing/2014/main" xmlns="" id="{994D042D-1F30-4A77-9931-50DBAD42FBC3}"/>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606425"/>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xmlns="" id="{89CA4A15-18B5-41B3-8C5A-34A29E88F5F0}"/>
              </a:ext>
            </a:extLst>
          </p:cNvPr>
          <p:cNvSpPr txBox="1">
            <a:spLocks/>
          </p:cNvSpPr>
          <p:nvPr/>
        </p:nvSpPr>
        <p:spPr bwMode="auto">
          <a:xfrm>
            <a:off x="6802582" y="2063461"/>
            <a:ext cx="5195454" cy="4515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692150" indent="-290513" eaLnBrk="1" fontAlgn="auto" hangingPunct="1">
              <a:lnSpc>
                <a:spcPct val="120000"/>
              </a:lnSpc>
              <a:spcBef>
                <a:spcPts val="0"/>
              </a:spcBef>
              <a:spcAft>
                <a:spcPts val="0"/>
              </a:spcAft>
              <a:buClr>
                <a:schemeClr val="accent3">
                  <a:lumMod val="75000"/>
                </a:schemeClr>
              </a:buClr>
              <a:defRPr/>
            </a:pPr>
            <a:endParaRPr lang="en-US" sz="2400" dirty="0">
              <a:latin typeface="Times New Roman" pitchFamily="18" charset="0"/>
              <a:cs typeface="Times New Roman" pitchFamily="18" charset="0"/>
            </a:endParaRPr>
          </a:p>
          <a:p>
            <a:pPr eaLnBrk="1" fontAlgn="auto" hangingPunct="1">
              <a:lnSpc>
                <a:spcPct val="120000"/>
              </a:lnSpc>
              <a:spcBef>
                <a:spcPts val="0"/>
              </a:spcBef>
              <a:spcAft>
                <a:spcPts val="0"/>
              </a:spcAft>
              <a:buClr>
                <a:schemeClr val="accent3">
                  <a:lumMod val="75000"/>
                </a:schemeClr>
              </a:buClr>
              <a:buFont typeface="Wingdings" pitchFamily="2" charset="2"/>
              <a:buChar char="Ø"/>
              <a:defRPr/>
            </a:pPr>
            <a:endParaRPr lang="en-US" sz="5100" dirty="0">
              <a:latin typeface="Times New Roman" pitchFamily="18" charset="0"/>
              <a:cs typeface="Times New Roman" pitchFamily="18" charset="0"/>
            </a:endParaRPr>
          </a:p>
          <a:p>
            <a:pPr eaLnBrk="1" fontAlgn="auto" hangingPunct="1">
              <a:spcAft>
                <a:spcPts val="0"/>
              </a:spcAft>
              <a:buFont typeface="Arial" charset="0"/>
              <a:buNone/>
              <a:defRPr/>
            </a:pPr>
            <a:endParaRPr lang="en-US" sz="11200" dirty="0">
              <a:latin typeface="Times New Roman" pitchFamily="18" charset="0"/>
              <a:cs typeface="Times New Roman" pitchFamily="18" charset="0"/>
            </a:endParaRPr>
          </a:p>
          <a:p>
            <a:pPr eaLnBrk="1" fontAlgn="auto" hangingPunct="1">
              <a:spcAft>
                <a:spcPts val="0"/>
              </a:spcAft>
              <a:buFont typeface="Wingdings" pitchFamily="2" charset="2"/>
              <a:buChar char="Ø"/>
              <a:defRPr/>
            </a:pPr>
            <a:endParaRPr lang="en-US" sz="5100" dirty="0">
              <a:latin typeface="Times New Roman" pitchFamily="18" charset="0"/>
              <a:cs typeface="Times New Roman" pitchFamily="18" charset="0"/>
            </a:endParaRPr>
          </a:p>
          <a:p>
            <a:pPr eaLnBrk="1" fontAlgn="auto" hangingPunct="1">
              <a:spcAft>
                <a:spcPts val="0"/>
              </a:spcAft>
              <a:buFont typeface="Arial" panose="020B0604020202020204" pitchFamily="34" charset="0"/>
              <a:buNone/>
              <a:defRPr/>
            </a:pPr>
            <a:endParaRPr lang="en-US" sz="9600" dirty="0">
              <a:latin typeface="Times New Roman" pitchFamily="18" charset="0"/>
              <a:cs typeface="Times New Roman" pitchFamily="18" charset="0"/>
            </a:endParaRPr>
          </a:p>
          <a:p>
            <a:pPr eaLnBrk="1" fontAlgn="auto" hangingPunct="1">
              <a:spcAft>
                <a:spcPts val="0"/>
              </a:spcAft>
              <a:buFont typeface="Arial" panose="020B0604020202020204" pitchFamily="34" charset="0"/>
              <a:buNone/>
              <a:defRPr/>
            </a:pPr>
            <a:endParaRPr lang="en-US" sz="9600" dirty="0">
              <a:latin typeface="Times New Roman" pitchFamily="18" charset="0"/>
              <a:cs typeface="Times New Roman" pitchFamily="18" charset="0"/>
            </a:endParaRPr>
          </a:p>
          <a:p>
            <a:pPr marL="0" indent="0" eaLnBrk="1" fontAlgn="auto" hangingPunct="1">
              <a:spcAft>
                <a:spcPts val="0"/>
              </a:spcAft>
              <a:buFont typeface="Wingdings 3" panose="05040102010807070707" pitchFamily="18" charset="2"/>
              <a:buNone/>
              <a:defRPr/>
            </a:pPr>
            <a:endParaRPr lang="en-US" dirty="0"/>
          </a:p>
        </p:txBody>
      </p:sp>
      <p:sp>
        <p:nvSpPr>
          <p:cNvPr id="7" name="Content Placeholder 2">
            <a:extLst>
              <a:ext uri="{FF2B5EF4-FFF2-40B4-BE49-F238E27FC236}">
                <a16:creationId xmlns:a16="http://schemas.microsoft.com/office/drawing/2014/main" xmlns="" id="{8B90D760-D641-4564-A666-DBACF61588BD}"/>
              </a:ext>
            </a:extLst>
          </p:cNvPr>
          <p:cNvSpPr txBox="1">
            <a:spLocks/>
          </p:cNvSpPr>
          <p:nvPr/>
        </p:nvSpPr>
        <p:spPr>
          <a:xfrm>
            <a:off x="597877" y="2450156"/>
            <a:ext cx="10996246" cy="37423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IN" sz="2400" b="1" dirty="0">
                <a:latin typeface="Times New Roman" pitchFamily="18" charset="0"/>
                <a:cs typeface="Times New Roman" pitchFamily="18" charset="0"/>
              </a:rPr>
              <a:t>SQL : </a:t>
            </a:r>
          </a:p>
          <a:p>
            <a:pPr algn="just"/>
            <a:r>
              <a:rPr lang="en-IN" sz="2400" b="1" dirty="0">
                <a:latin typeface="Times New Roman" pitchFamily="18" charset="0"/>
                <a:cs typeface="Times New Roman" pitchFamily="18" charset="0"/>
              </a:rPr>
              <a:t>Advances Queries:</a:t>
            </a:r>
            <a:r>
              <a:rPr lang="en-IN" sz="2400" dirty="0">
                <a:latin typeface="Times New Roman" pitchFamily="18" charset="0"/>
                <a:cs typeface="Times New Roman" pitchFamily="18" charset="0"/>
              </a:rPr>
              <a:t> More complex SQL retrieval queries, Specifying constraints as assertions and action triggers, Views in SQL, Schema change statements in SQL</a:t>
            </a:r>
            <a:r>
              <a:rPr lang="en-IN" sz="2400" b="1" dirty="0">
                <a:latin typeface="Times New Roman" pitchFamily="18" charset="0"/>
                <a:cs typeface="Times New Roman" pitchFamily="18" charset="0"/>
              </a:rPr>
              <a:t>. </a:t>
            </a:r>
          </a:p>
          <a:p>
            <a:pPr algn="just"/>
            <a:r>
              <a:rPr lang="en-IN" sz="2400" b="1" dirty="0">
                <a:latin typeface="Times New Roman" pitchFamily="18" charset="0"/>
                <a:cs typeface="Times New Roman" pitchFamily="18" charset="0"/>
              </a:rPr>
              <a:t>Database Application Development: </a:t>
            </a:r>
            <a:r>
              <a:rPr lang="en-IN" sz="2400" dirty="0">
                <a:latin typeface="Times New Roman" pitchFamily="18" charset="0"/>
                <a:cs typeface="Times New Roman" pitchFamily="18" charset="0"/>
              </a:rPr>
              <a:t>Accessing databases from applications, An introduction to JDBC, JDBC classes and interfaces, SQLJ, Stored procedures, Case study: The internet Bookshop.</a:t>
            </a:r>
          </a:p>
          <a:p>
            <a:pPr algn="just"/>
            <a:r>
              <a:rPr lang="en-IN" sz="2400" b="1" dirty="0">
                <a:latin typeface="Times New Roman" pitchFamily="18" charset="0"/>
                <a:cs typeface="Times New Roman" pitchFamily="18" charset="0"/>
              </a:rPr>
              <a:t>Internet Applications: </a:t>
            </a:r>
            <a:r>
              <a:rPr lang="en-IN" sz="2400" dirty="0">
                <a:latin typeface="Times New Roman" pitchFamily="18" charset="0"/>
                <a:cs typeface="Times New Roman" pitchFamily="18" charset="0"/>
              </a:rPr>
              <a:t>The three-Tier application architecture, The presentation layer, The Middle Tier</a:t>
            </a:r>
          </a:p>
          <a:p>
            <a:pPr algn="just">
              <a:buFont typeface="Wingdings" panose="05000000000000000000" pitchFamily="2" charset="2"/>
              <a:buChar char="§"/>
            </a:pPr>
            <a:endParaRPr lang="en-US" altLang="en-US" sz="2400" b="1" dirty="0">
              <a:latin typeface="Times New Roman" panose="02020603050405020304" pitchFamily="18" charset="0"/>
              <a:cs typeface="Times New Roman" panose="02020603050405020304" pitchFamily="18" charset="0"/>
            </a:endParaRPr>
          </a:p>
          <a:p>
            <a:pPr algn="just">
              <a:lnSpc>
                <a:spcPct val="100000"/>
              </a:lnSpc>
              <a:spcBef>
                <a:spcPct val="0"/>
              </a:spcBef>
              <a:buFont typeface="Wingdings" panose="05000000000000000000" pitchFamily="2" charset="2"/>
              <a:buChar char="Ø"/>
              <a:defRPr/>
            </a:pPr>
            <a:endParaRPr lang="en-US" sz="2400" dirty="0">
              <a:latin typeface="Times New Roman" panose="02020603050405020304" pitchFamily="18" charset="0"/>
              <a:ea typeface="Verdana" panose="020B0604030504040204" pitchFamily="34" charset="0"/>
              <a:cs typeface="Times New Roman" panose="02020603050405020304" pitchFamily="18" charset="0"/>
            </a:endParaRPr>
          </a:p>
          <a:p>
            <a:pPr marL="0" indent="0">
              <a:buFont typeface="Arial" panose="020B0604020202020204" pitchFamily="34" charset="0"/>
              <a:buNone/>
            </a:pPr>
            <a:r>
              <a:rPr lang="en-US" altLang="en-US" sz="2400" dirty="0">
                <a:solidFill>
                  <a:srgbClr val="002060"/>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8FD2564E-738C-47BA-BDE7-4EF59E5D9257}"/>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58B09EC0-DA01-4455-B027-8D643F0D0719}"/>
              </a:ext>
            </a:extLst>
          </p:cNvPr>
          <p:cNvSpPr>
            <a:spLocks noGrp="1"/>
          </p:cNvSpPr>
          <p:nvPr>
            <p:ph type="sldNum" sz="quarter" idx="12"/>
          </p:nvPr>
        </p:nvSpPr>
        <p:spPr/>
        <p:txBody>
          <a:bodyPr/>
          <a:lstStyle/>
          <a:p>
            <a:pPr>
              <a:defRPr/>
            </a:pPr>
            <a:fld id="{147856E9-F47B-4B79-B9A6-62404873B010}" type="slidenum">
              <a:rPr lang="en-US" altLang="en-US" smtClean="0"/>
              <a:pPr>
                <a:defRPr/>
              </a:pPr>
              <a:t>20</a:t>
            </a:fld>
            <a:endParaRPr lang="en-US" altLang="en-US"/>
          </a:p>
        </p:txBody>
      </p:sp>
      <p:pic>
        <p:nvPicPr>
          <p:cNvPr id="6" name="Picture 5" descr="C:\Users\Mahesh Kumar Jha\Downloads\CMRIT NEW LOGO-01.png">
            <a:extLst>
              <a:ext uri="{FF2B5EF4-FFF2-40B4-BE49-F238E27FC236}">
                <a16:creationId xmlns:a16="http://schemas.microsoft.com/office/drawing/2014/main" xmlns="" id="{67914596-C7C4-4A05-A545-8152A5EE6819}"/>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622300" y="574341"/>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xmlns="" id="{3B046E2A-5F21-4B52-AB09-1573752EA786}"/>
              </a:ext>
            </a:extLst>
          </p:cNvPr>
          <p:cNvSpPr>
            <a:spLocks noGrp="1"/>
          </p:cNvSpPr>
          <p:nvPr>
            <p:ph idx="1"/>
          </p:nvPr>
        </p:nvSpPr>
        <p:spPr>
          <a:xfrm>
            <a:off x="320842" y="2322094"/>
            <a:ext cx="11320296" cy="4535906"/>
          </a:xfrm>
        </p:spPr>
        <p:txBody>
          <a:bodyPr>
            <a:noAutofit/>
          </a:bodyPr>
          <a:lstStyle/>
          <a:p>
            <a:pPr algn="just">
              <a:buNone/>
              <a:tabLst>
                <a:tab pos="173038" algn="l"/>
              </a:tabLst>
            </a:pPr>
            <a:r>
              <a:rPr lang="en-IN" sz="2400" b="1" dirty="0">
                <a:latin typeface="Times New Roman" pitchFamily="18" charset="0"/>
                <a:cs typeface="Times New Roman" pitchFamily="18" charset="0"/>
              </a:rPr>
              <a:t>Consider the following examples to illustrate each of the meanings of NULL.</a:t>
            </a:r>
          </a:p>
          <a:p>
            <a:pPr marL="457200" indent="-457200" algn="just">
              <a:buFont typeface="+mj-lt"/>
              <a:buAutoNum type="arabicPeriod"/>
              <a:tabLst>
                <a:tab pos="450850" algn="l"/>
              </a:tabLst>
            </a:pPr>
            <a:r>
              <a:rPr lang="en-IN" sz="2400" b="1" dirty="0">
                <a:latin typeface="Times New Roman" pitchFamily="18" charset="0"/>
                <a:cs typeface="Times New Roman" pitchFamily="18" charset="0"/>
              </a:rPr>
              <a:t>Unknown value. </a:t>
            </a:r>
            <a:r>
              <a:rPr lang="en-IN" sz="2400" dirty="0">
                <a:latin typeface="Times New Roman" pitchFamily="18" charset="0"/>
                <a:cs typeface="Times New Roman" pitchFamily="18" charset="0"/>
              </a:rPr>
              <a:t>A person’s date of birth is not known, so it is represented by NULL in the database. </a:t>
            </a:r>
          </a:p>
          <a:p>
            <a:pPr marL="457200" indent="-457200" algn="just">
              <a:buFont typeface="+mj-lt"/>
              <a:buAutoNum type="arabicPeriod"/>
              <a:tabLst>
                <a:tab pos="450850" algn="l"/>
              </a:tabLst>
            </a:pPr>
            <a:r>
              <a:rPr lang="en-IN" sz="2400" dirty="0">
                <a:latin typeface="Times New Roman" pitchFamily="18" charset="0"/>
                <a:cs typeface="Times New Roman" pitchFamily="18" charset="0"/>
              </a:rPr>
              <a:t> </a:t>
            </a:r>
            <a:r>
              <a:rPr lang="en-IN" sz="2400" b="1" dirty="0">
                <a:latin typeface="Times New Roman" pitchFamily="18" charset="0"/>
                <a:cs typeface="Times New Roman" pitchFamily="18" charset="0"/>
              </a:rPr>
              <a:t>Unavailable or withheld value. </a:t>
            </a:r>
            <a:r>
              <a:rPr lang="en-IN" sz="2400" dirty="0">
                <a:latin typeface="Times New Roman" pitchFamily="18" charset="0"/>
                <a:cs typeface="Times New Roman" pitchFamily="18" charset="0"/>
              </a:rPr>
              <a:t>A person has a home phone but does not want it to be listed, so it is withheld and represented as NULL in the database. </a:t>
            </a:r>
          </a:p>
          <a:p>
            <a:pPr marL="457200" indent="-457200" algn="just">
              <a:buFont typeface="+mj-lt"/>
              <a:buAutoNum type="arabicPeriod"/>
              <a:tabLst>
                <a:tab pos="450850" algn="l"/>
              </a:tabLst>
            </a:pPr>
            <a:r>
              <a:rPr lang="en-IN" sz="2400" b="1" dirty="0">
                <a:latin typeface="Times New Roman" pitchFamily="18" charset="0"/>
                <a:cs typeface="Times New Roman" pitchFamily="18" charset="0"/>
              </a:rPr>
              <a:t>Not applicable attribute. </a:t>
            </a:r>
            <a:r>
              <a:rPr lang="en-IN" sz="2400" dirty="0">
                <a:latin typeface="Times New Roman" pitchFamily="18" charset="0"/>
                <a:cs typeface="Times New Roman" pitchFamily="18" charset="0"/>
              </a:rPr>
              <a:t>An attribute </a:t>
            </a:r>
            <a:r>
              <a:rPr lang="en-IN" sz="2400" dirty="0" err="1">
                <a:latin typeface="Times New Roman" pitchFamily="18" charset="0"/>
                <a:cs typeface="Times New Roman" pitchFamily="18" charset="0"/>
              </a:rPr>
              <a:t>LastCollegeDegree</a:t>
            </a:r>
            <a:r>
              <a:rPr lang="en-IN" sz="2400" dirty="0">
                <a:latin typeface="Times New Roman" pitchFamily="18" charset="0"/>
                <a:cs typeface="Times New Roman" pitchFamily="18" charset="0"/>
              </a:rPr>
              <a:t> would be NULL for a person who has no college degrees because it does not apply to that person.</a:t>
            </a:r>
          </a:p>
          <a:p>
            <a:r>
              <a:rPr lang="en-US" sz="2400" dirty="0">
                <a:latin typeface="Times New Roman" pitchFamily="18" charset="0"/>
                <a:cs typeface="Times New Roman" pitchFamily="18" charset="0"/>
              </a:rPr>
              <a:t>Each individual NULL value considered to be different from every other NULL value</a:t>
            </a:r>
          </a:p>
          <a:p>
            <a:r>
              <a:rPr lang="en-US" sz="2400" dirty="0">
                <a:latin typeface="Times New Roman" pitchFamily="18" charset="0"/>
                <a:cs typeface="Times New Roman" pitchFamily="18" charset="0"/>
              </a:rPr>
              <a:t>SQL uses a three-valued logic:</a:t>
            </a:r>
          </a:p>
          <a:p>
            <a:pPr lvl="1"/>
            <a:r>
              <a:rPr lang="en-US" sz="2400" dirty="0">
                <a:latin typeface="Times New Roman" pitchFamily="18" charset="0"/>
                <a:cs typeface="Times New Roman" pitchFamily="18" charset="0"/>
              </a:rPr>
              <a:t>TRUE, FALSE, and UNKNOWN</a:t>
            </a:r>
          </a:p>
          <a:p>
            <a:pPr marL="457200" indent="-457200" algn="just">
              <a:buFont typeface="+mj-lt"/>
              <a:buAutoNum type="arabicPeriod"/>
              <a:tabLst>
                <a:tab pos="450850" algn="l"/>
              </a:tabLst>
            </a:pP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555412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474E732-8AE4-4C6E-B08F-F131C4C7FA27}"/>
              </a:ext>
            </a:extLst>
          </p:cNvPr>
          <p:cNvSpPr>
            <a:spLocks noGrp="1"/>
          </p:cNvSpPr>
          <p:nvPr>
            <p:ph idx="1"/>
          </p:nvPr>
        </p:nvSpPr>
        <p:spPr>
          <a:xfrm>
            <a:off x="471488" y="2354263"/>
            <a:ext cx="10961687" cy="3700462"/>
          </a:xfrm>
        </p:spPr>
        <p:txBody>
          <a:bodyPr rtlCol="0">
            <a:normAutofit/>
          </a:bodyPr>
          <a:lstStyle/>
          <a:p>
            <a:pPr marL="0" indent="0">
              <a:buFont typeface="Wingdings 3" panose="05040102010807070707" pitchFamily="18" charset="2"/>
              <a:buNone/>
              <a:defRPr/>
            </a:pPr>
            <a:endParaRPr lang="en-IN" sz="3600" dirty="0">
              <a:latin typeface="Times New Roman" panose="02020603050405020304" pitchFamily="18" charset="0"/>
              <a:cs typeface="Times New Roman" panose="02020603050405020304" pitchFamily="18" charset="0"/>
            </a:endParaRPr>
          </a:p>
          <a:p>
            <a:pPr eaLnBrk="1" fontAlgn="auto" hangingPunct="1">
              <a:spcAft>
                <a:spcPts val="0"/>
              </a:spcAft>
              <a:buFont typeface="Arial" charset="0"/>
              <a:buNone/>
              <a:defRPr/>
            </a:pPr>
            <a:endParaRPr lang="en-US" sz="13400" dirty="0">
              <a:latin typeface="Times New Roman" pitchFamily="18" charset="0"/>
              <a:cs typeface="Times New Roman" pitchFamily="18" charset="0"/>
            </a:endParaRPr>
          </a:p>
          <a:p>
            <a:pPr eaLnBrk="1" fontAlgn="auto" hangingPunct="1">
              <a:spcAft>
                <a:spcPts val="0"/>
              </a:spcAft>
              <a:buFont typeface="Wingdings" pitchFamily="2" charset="2"/>
              <a:buChar char="Ø"/>
              <a:defRPr/>
            </a:pPr>
            <a:endParaRPr lang="en-US" sz="5400" dirty="0">
              <a:latin typeface="Times New Roman" pitchFamily="18" charset="0"/>
              <a:cs typeface="Times New Roman" pitchFamily="18" charset="0"/>
            </a:endParaRPr>
          </a:p>
          <a:p>
            <a:pPr eaLnBrk="1" fontAlgn="auto" hangingPunct="1">
              <a:spcAft>
                <a:spcPts val="0"/>
              </a:spcAft>
              <a:buFont typeface="Arial" panose="020B0604020202020204" pitchFamily="34" charset="0"/>
              <a:buNone/>
              <a:defRPr/>
            </a:pPr>
            <a:endParaRPr lang="en-US" sz="11500" dirty="0">
              <a:latin typeface="Times New Roman" pitchFamily="18" charset="0"/>
              <a:cs typeface="Times New Roman" pitchFamily="18" charset="0"/>
            </a:endParaRPr>
          </a:p>
          <a:p>
            <a:pPr eaLnBrk="1" fontAlgn="auto" hangingPunct="1">
              <a:spcAft>
                <a:spcPts val="0"/>
              </a:spcAft>
              <a:buFont typeface="Arial" panose="020B0604020202020204" pitchFamily="34" charset="0"/>
              <a:buNone/>
              <a:defRPr/>
            </a:pPr>
            <a:endParaRPr lang="en-US" sz="11500" dirty="0">
              <a:latin typeface="Times New Roman" pitchFamily="18" charset="0"/>
              <a:cs typeface="Times New Roman" pitchFamily="18" charset="0"/>
            </a:endParaRPr>
          </a:p>
          <a:p>
            <a:pPr marL="0" indent="0" eaLnBrk="1" fontAlgn="auto" hangingPunct="1">
              <a:spcAft>
                <a:spcPts val="0"/>
              </a:spcAft>
              <a:buFont typeface="Wingdings 3" panose="05040102010807070707" pitchFamily="18" charset="2"/>
              <a:buNone/>
              <a:defRPr/>
            </a:pPr>
            <a:endParaRPr lang="en-US" sz="3600" dirty="0"/>
          </a:p>
        </p:txBody>
      </p:sp>
      <p:sp>
        <p:nvSpPr>
          <p:cNvPr id="31748" name="Slide Number Placeholder 5">
            <a:extLst>
              <a:ext uri="{FF2B5EF4-FFF2-40B4-BE49-F238E27FC236}">
                <a16:creationId xmlns:a16="http://schemas.microsoft.com/office/drawing/2014/main" xmlns="" id="{25995273-33CB-4ACD-AC1C-3B06C7F16E5D}"/>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F2031DC5-D790-41B4-B021-309C68AD5601}" type="slidenum">
              <a:rPr lang="en-IN" altLang="en-US" sz="2800">
                <a:solidFill>
                  <a:schemeClr val="bg1"/>
                </a:solidFill>
                <a:latin typeface="Calibri" panose="020F0502020204030204" pitchFamily="34" charset="0"/>
              </a:rPr>
              <a:pPr>
                <a:spcBef>
                  <a:spcPct val="0"/>
                </a:spcBef>
                <a:buClrTx/>
                <a:buSzTx/>
                <a:buFontTx/>
                <a:buNone/>
              </a:pPr>
              <a:t>21</a:t>
            </a:fld>
            <a:endParaRPr lang="en-IN" altLang="en-US" sz="2800">
              <a:solidFill>
                <a:schemeClr val="bg1"/>
              </a:solidFill>
              <a:latin typeface="Calibri" panose="020F0502020204030204" pitchFamily="34" charset="0"/>
            </a:endParaRPr>
          </a:p>
        </p:txBody>
      </p:sp>
      <p:pic>
        <p:nvPicPr>
          <p:cNvPr id="31749" name="Picture 5" descr="C:\Users\Mahesh Kumar Jha\Downloads\CMRIT NEW LOGO-01.png">
            <a:extLst>
              <a:ext uri="{FF2B5EF4-FFF2-40B4-BE49-F238E27FC236}">
                <a16:creationId xmlns:a16="http://schemas.microsoft.com/office/drawing/2014/main" xmlns="" id="{92C04331-DB70-4A46-A2EA-2A52F1299626}"/>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606425"/>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xmlns="" id="{20B36E02-4012-4DB4-AD16-C822226D9CDF}"/>
              </a:ext>
            </a:extLst>
          </p:cNvPr>
          <p:cNvSpPr txBox="1">
            <a:spLocks/>
          </p:cNvSpPr>
          <p:nvPr/>
        </p:nvSpPr>
        <p:spPr bwMode="auto">
          <a:xfrm>
            <a:off x="398464" y="2304006"/>
            <a:ext cx="11263311" cy="3700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gn="just"/>
            <a:r>
              <a:rPr lang="en-IN" sz="2400" dirty="0">
                <a:latin typeface="Times New Roman" pitchFamily="18" charset="0"/>
                <a:cs typeface="Times New Roman" pitchFamily="18" charset="0"/>
              </a:rPr>
              <a:t> In general, each individual NULL value is considered to be different from every other NULL value in the various database records.</a:t>
            </a:r>
          </a:p>
          <a:p>
            <a:pPr algn="just"/>
            <a:r>
              <a:rPr lang="en-IN" sz="2400" dirty="0">
                <a:latin typeface="Times New Roman" pitchFamily="18" charset="0"/>
                <a:cs typeface="Times New Roman" pitchFamily="18" charset="0"/>
              </a:rPr>
              <a:t>When a NULL is involved in a comparison operation, the result is considered to be UNKNOWN (it may be TRUE or it may be FALSE). </a:t>
            </a:r>
          </a:p>
          <a:p>
            <a:pPr algn="just"/>
            <a:r>
              <a:rPr lang="en-IN" sz="2400" dirty="0">
                <a:latin typeface="Times New Roman" pitchFamily="18" charset="0"/>
                <a:cs typeface="Times New Roman" pitchFamily="18" charset="0"/>
              </a:rPr>
              <a:t>Hence, SQL uses a three-valued logic with values TRUE, FALSE, and UNKNOWN instead of the standard two-valued (Boolean) logic with values TRUE or FALSE.</a:t>
            </a:r>
          </a:p>
          <a:p>
            <a:pPr algn="just"/>
            <a:r>
              <a:rPr lang="en-IN" sz="2400" dirty="0">
                <a:latin typeface="Times New Roman" pitchFamily="18" charset="0"/>
                <a:cs typeface="Times New Roman" pitchFamily="18" charset="0"/>
              </a:rPr>
              <a:t>It is therefore necessary to define the results (or truth values) of three-valued logical expressions when the logical connectives AND, OR, and NOT are used.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5F240C40-CD85-4024-BC01-BA63B0BAA9B3}"/>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6879A48A-1007-4DFB-89FD-C00493013CFC}"/>
              </a:ext>
            </a:extLst>
          </p:cNvPr>
          <p:cNvSpPr>
            <a:spLocks noGrp="1"/>
          </p:cNvSpPr>
          <p:nvPr>
            <p:ph type="sldNum" sz="quarter" idx="12"/>
          </p:nvPr>
        </p:nvSpPr>
        <p:spPr/>
        <p:txBody>
          <a:bodyPr/>
          <a:lstStyle/>
          <a:p>
            <a:pPr>
              <a:defRPr/>
            </a:pPr>
            <a:fld id="{147856E9-F47B-4B79-B9A6-62404873B010}" type="slidenum">
              <a:rPr lang="en-US" altLang="en-US" smtClean="0"/>
              <a:pPr>
                <a:defRPr/>
              </a:pPr>
              <a:t>22</a:t>
            </a:fld>
            <a:endParaRPr lang="en-US" altLang="en-US"/>
          </a:p>
        </p:txBody>
      </p:sp>
      <p:pic>
        <p:nvPicPr>
          <p:cNvPr id="10" name="Picture 5" descr="C:\Users\Mahesh Kumar Jha\Downloads\CMRIT NEW LOGO-01.png">
            <a:extLst>
              <a:ext uri="{FF2B5EF4-FFF2-40B4-BE49-F238E27FC236}">
                <a16:creationId xmlns:a16="http://schemas.microsoft.com/office/drawing/2014/main" xmlns="" id="{E2F2FC7F-F474-4D98-804F-2F6858CB7E6C}"/>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639555" y="537152"/>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4">
            <a:extLst>
              <a:ext uri="{FF2B5EF4-FFF2-40B4-BE49-F238E27FC236}">
                <a16:creationId xmlns:a16="http://schemas.microsoft.com/office/drawing/2014/main" xmlns="" id="{9DF3AFE7-62E1-4B98-B880-1B686B6467D9}"/>
              </a:ext>
            </a:extLst>
          </p:cNvPr>
          <p:cNvSpPr>
            <a:spLocks noGrp="1"/>
          </p:cNvSpPr>
          <p:nvPr>
            <p:ph type="title"/>
          </p:nvPr>
        </p:nvSpPr>
        <p:spPr>
          <a:xfrm>
            <a:off x="1511886" y="1507958"/>
            <a:ext cx="10040559" cy="561724"/>
          </a:xfrm>
        </p:spPr>
        <p:txBody>
          <a:bodyPr>
            <a:normAutofit/>
          </a:bodyPr>
          <a:lstStyle/>
          <a:p>
            <a:r>
              <a:rPr lang="en-US" sz="2800" b="1" dirty="0">
                <a:solidFill>
                  <a:schemeClr val="tx1"/>
                </a:solidFill>
                <a:latin typeface="Times New Roman" pitchFamily="18" charset="0"/>
                <a:cs typeface="Times New Roman" pitchFamily="18" charset="0"/>
              </a:rPr>
              <a:t>Comparisons Involving NULL and Three-Valued Logic (cont’d.)</a:t>
            </a:r>
          </a:p>
        </p:txBody>
      </p:sp>
      <p:pic>
        <p:nvPicPr>
          <p:cNvPr id="7" name="Picture 2">
            <a:extLst>
              <a:ext uri="{FF2B5EF4-FFF2-40B4-BE49-F238E27FC236}">
                <a16:creationId xmlns:a16="http://schemas.microsoft.com/office/drawing/2014/main" xmlns="" id="{39394F04-4292-41FD-8E2A-EB80C0DABF01}"/>
              </a:ext>
            </a:extLst>
          </p:cNvPr>
          <p:cNvPicPr>
            <a:picLocks noChangeAspect="1" noChangeArrowheads="1"/>
          </p:cNvPicPr>
          <p:nvPr/>
        </p:nvPicPr>
        <p:blipFill>
          <a:blip r:embed="rId3" cstate="print"/>
          <a:srcRect/>
          <a:stretch>
            <a:fillRect/>
          </a:stretch>
        </p:blipFill>
        <p:spPr bwMode="auto">
          <a:xfrm>
            <a:off x="1511886" y="2203860"/>
            <a:ext cx="8840202" cy="4614558"/>
          </a:xfrm>
          <a:prstGeom prst="rect">
            <a:avLst/>
          </a:prstGeom>
          <a:noFill/>
          <a:ln w="9525">
            <a:noFill/>
            <a:miter lim="800000"/>
            <a:headEnd/>
            <a:tailEnd/>
          </a:ln>
        </p:spPr>
      </p:pic>
    </p:spTree>
    <p:extLst>
      <p:ext uri="{BB962C8B-B14F-4D97-AF65-F5344CB8AC3E}">
        <p14:creationId xmlns:p14="http://schemas.microsoft.com/office/powerpoint/2010/main" xmlns="" val="1508633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5">
            <a:extLst>
              <a:ext uri="{FF2B5EF4-FFF2-40B4-BE49-F238E27FC236}">
                <a16:creationId xmlns:a16="http://schemas.microsoft.com/office/drawing/2014/main" xmlns="" id="{3D972C56-2B53-4445-AFA7-F4313765A8E5}"/>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21772A42-2F94-467F-A2F7-6DE48DBD13F1}" type="slidenum">
              <a:rPr lang="en-IN" altLang="en-US" sz="2800">
                <a:solidFill>
                  <a:schemeClr val="bg1"/>
                </a:solidFill>
                <a:latin typeface="Calibri" panose="020F0502020204030204" pitchFamily="34" charset="0"/>
              </a:rPr>
              <a:pPr>
                <a:spcBef>
                  <a:spcPct val="0"/>
                </a:spcBef>
                <a:buClrTx/>
                <a:buSzTx/>
                <a:buFontTx/>
                <a:buNone/>
              </a:pPr>
              <a:t>23</a:t>
            </a:fld>
            <a:endParaRPr lang="en-IN" altLang="en-US" sz="2800">
              <a:solidFill>
                <a:schemeClr val="bg1"/>
              </a:solidFill>
              <a:latin typeface="Calibri" panose="020F0502020204030204" pitchFamily="34" charset="0"/>
            </a:endParaRPr>
          </a:p>
        </p:txBody>
      </p:sp>
      <p:pic>
        <p:nvPicPr>
          <p:cNvPr id="32772" name="Picture 5" descr="C:\Users\Mahesh Kumar Jha\Downloads\CMRIT NEW LOGO-01.png">
            <a:extLst>
              <a:ext uri="{FF2B5EF4-FFF2-40B4-BE49-F238E27FC236}">
                <a16:creationId xmlns:a16="http://schemas.microsoft.com/office/drawing/2014/main" xmlns="" id="{7331A6B8-49A2-4A24-B892-340AD40A5F92}"/>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606425"/>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xmlns="" id="{FE265973-E832-4EDA-8869-47D549D976FB}"/>
              </a:ext>
            </a:extLst>
          </p:cNvPr>
          <p:cNvSpPr>
            <a:spLocks noGrp="1"/>
          </p:cNvSpPr>
          <p:nvPr>
            <p:ph idx="1"/>
          </p:nvPr>
        </p:nvSpPr>
        <p:spPr>
          <a:xfrm>
            <a:off x="677778" y="2257927"/>
            <a:ext cx="10836443" cy="3196389"/>
          </a:xfrm>
        </p:spPr>
        <p:txBody>
          <a:bodyPr>
            <a:normAutofit/>
          </a:bodyPr>
          <a:lstStyle/>
          <a:p>
            <a:pPr algn="just"/>
            <a:r>
              <a:rPr lang="en-US" sz="2400" dirty="0">
                <a:latin typeface="Times New Roman" pitchFamily="18" charset="0"/>
                <a:cs typeface="Times New Roman" pitchFamily="18" charset="0"/>
              </a:rPr>
              <a:t>SQL allows queries that check whether an attribute value is NULL</a:t>
            </a:r>
          </a:p>
          <a:p>
            <a:pPr lvl="1" algn="just">
              <a:buNone/>
            </a:pPr>
            <a:r>
              <a:rPr lang="en-US" sz="2400" dirty="0">
                <a:latin typeface="Times New Roman" pitchFamily="18" charset="0"/>
                <a:cs typeface="Times New Roman" pitchFamily="18" charset="0"/>
              </a:rPr>
              <a:t> IS or IS NOT NULL</a:t>
            </a:r>
          </a:p>
          <a:p>
            <a:pPr lvl="1" algn="just">
              <a:buNone/>
            </a:pPr>
            <a:r>
              <a:rPr lang="en-IN" sz="2400" b="1" dirty="0">
                <a:latin typeface="Times New Roman" pitchFamily="18" charset="0"/>
                <a:cs typeface="Times New Roman" pitchFamily="18" charset="0"/>
              </a:rPr>
              <a:t>Query.  Retrieve the names of all employees who do not have supervisors.</a:t>
            </a:r>
          </a:p>
          <a:p>
            <a:pPr lvl="1" algn="just">
              <a:buNone/>
            </a:pPr>
            <a:r>
              <a:rPr lang="en-IN" sz="2400" dirty="0">
                <a:latin typeface="Times New Roman" pitchFamily="18" charset="0"/>
                <a:cs typeface="Times New Roman" pitchFamily="18" charset="0"/>
              </a:rPr>
              <a:t>SELECT </a:t>
            </a:r>
            <a:r>
              <a:rPr lang="en-IN" sz="2400" dirty="0" err="1">
                <a:latin typeface="Times New Roman" pitchFamily="18" charset="0"/>
                <a:cs typeface="Times New Roman" pitchFamily="18" charset="0"/>
              </a:rPr>
              <a:t>Fname</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Lname</a:t>
            </a:r>
            <a:r>
              <a:rPr lang="en-IN" sz="2400" dirty="0">
                <a:latin typeface="Times New Roman" pitchFamily="18" charset="0"/>
                <a:cs typeface="Times New Roman" pitchFamily="18" charset="0"/>
              </a:rPr>
              <a:t> </a:t>
            </a:r>
          </a:p>
          <a:p>
            <a:pPr lvl="1" algn="just">
              <a:buNone/>
            </a:pPr>
            <a:r>
              <a:rPr lang="en-IN" sz="2400" dirty="0">
                <a:latin typeface="Times New Roman" pitchFamily="18" charset="0"/>
                <a:cs typeface="Times New Roman" pitchFamily="18" charset="0"/>
              </a:rPr>
              <a:t>FROM EMPLOYEE </a:t>
            </a:r>
          </a:p>
          <a:p>
            <a:pPr lvl="1" algn="just">
              <a:buNone/>
            </a:pPr>
            <a:r>
              <a:rPr lang="en-IN" sz="2400" dirty="0">
                <a:latin typeface="Times New Roman" pitchFamily="18" charset="0"/>
                <a:cs typeface="Times New Roman" pitchFamily="18" charset="0"/>
              </a:rPr>
              <a:t>WHERE </a:t>
            </a:r>
            <a:r>
              <a:rPr lang="en-IN" sz="2400" dirty="0" err="1">
                <a:latin typeface="Times New Roman" pitchFamily="18" charset="0"/>
                <a:cs typeface="Times New Roman" pitchFamily="18" charset="0"/>
              </a:rPr>
              <a:t>Super_ssn</a:t>
            </a:r>
            <a:r>
              <a:rPr lang="en-IN" sz="2400" dirty="0">
                <a:latin typeface="Times New Roman" pitchFamily="18" charset="0"/>
                <a:cs typeface="Times New Roman" pitchFamily="18" charset="0"/>
              </a:rPr>
              <a:t> IS NULL;</a:t>
            </a:r>
            <a:endParaRPr lang="en-US" sz="24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84B9A89A-38CC-4464-B439-1D13848361F6}"/>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A123B015-E037-4861-9066-43CEA5E6852A}"/>
              </a:ext>
            </a:extLst>
          </p:cNvPr>
          <p:cNvSpPr>
            <a:spLocks noGrp="1"/>
          </p:cNvSpPr>
          <p:nvPr>
            <p:ph type="sldNum" sz="quarter" idx="12"/>
          </p:nvPr>
        </p:nvSpPr>
        <p:spPr/>
        <p:txBody>
          <a:bodyPr/>
          <a:lstStyle/>
          <a:p>
            <a:pPr>
              <a:defRPr/>
            </a:pPr>
            <a:fld id="{147856E9-F47B-4B79-B9A6-62404873B010}" type="slidenum">
              <a:rPr lang="en-US" altLang="en-US" smtClean="0"/>
              <a:pPr>
                <a:defRPr/>
              </a:pPr>
              <a:t>24</a:t>
            </a:fld>
            <a:endParaRPr lang="en-US" altLang="en-US"/>
          </a:p>
        </p:txBody>
      </p:sp>
      <p:pic>
        <p:nvPicPr>
          <p:cNvPr id="6" name="Picture 5" descr="C:\Users\Mahesh Kumar Jha\Downloads\CMRIT NEW LOGO-01.png">
            <a:extLst>
              <a:ext uri="{FF2B5EF4-FFF2-40B4-BE49-F238E27FC236}">
                <a16:creationId xmlns:a16="http://schemas.microsoft.com/office/drawing/2014/main" xmlns="" id="{66D82283-4CE3-4948-8197-990124E631B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574340"/>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xmlns="" id="{3E1ABFEB-BBDC-4FAD-BD7E-7D6782FCC788}"/>
              </a:ext>
            </a:extLst>
          </p:cNvPr>
          <p:cNvSpPr>
            <a:spLocks noGrp="1"/>
          </p:cNvSpPr>
          <p:nvPr>
            <p:ph idx="1"/>
          </p:nvPr>
        </p:nvSpPr>
        <p:spPr>
          <a:xfrm>
            <a:off x="409074" y="2173287"/>
            <a:ext cx="11232064" cy="4525963"/>
          </a:xfrm>
        </p:spPr>
        <p:txBody>
          <a:bodyPr>
            <a:noAutofit/>
          </a:bodyPr>
          <a:lstStyle/>
          <a:p>
            <a:pPr algn="just"/>
            <a:r>
              <a:rPr lang="en-IN" sz="2400" dirty="0">
                <a:latin typeface="Times New Roman" pitchFamily="18" charset="0"/>
                <a:cs typeface="Times New Roman" pitchFamily="18" charset="0"/>
              </a:rPr>
              <a:t>Some queries require that existing values in the database be fetched and then used in a comparison condition. </a:t>
            </a:r>
          </a:p>
          <a:p>
            <a:pPr algn="just"/>
            <a:r>
              <a:rPr lang="en-IN" sz="2400" dirty="0">
                <a:latin typeface="Times New Roman" pitchFamily="18" charset="0"/>
                <a:cs typeface="Times New Roman" pitchFamily="18" charset="0"/>
              </a:rPr>
              <a:t>Such queries can be conveniently formulated by using nested queries, which are complete select-from-where blocks within the WHERE clause of another query.</a:t>
            </a:r>
          </a:p>
          <a:p>
            <a:pPr algn="just"/>
            <a:r>
              <a:rPr lang="en-IN" sz="2400" dirty="0">
                <a:latin typeface="Times New Roman" pitchFamily="18" charset="0"/>
                <a:cs typeface="Times New Roman" pitchFamily="18" charset="0"/>
              </a:rPr>
              <a:t> That other query is called the outer query. </a:t>
            </a:r>
          </a:p>
          <a:p>
            <a:pPr algn="just">
              <a:buNone/>
            </a:pPr>
            <a:r>
              <a:rPr lang="en-US" sz="2400" b="1" dirty="0">
                <a:latin typeface="Times New Roman" pitchFamily="18" charset="0"/>
                <a:cs typeface="Times New Roman" pitchFamily="18" charset="0"/>
              </a:rPr>
              <a:t>Nested queries</a:t>
            </a:r>
          </a:p>
          <a:p>
            <a:pPr marL="342900" lvl="1" indent="-342900" algn="just">
              <a:buFont typeface="Arial" pitchFamily="34" charset="0"/>
              <a:buChar char="•"/>
            </a:pPr>
            <a:r>
              <a:rPr lang="en-US" sz="2400" dirty="0">
                <a:latin typeface="Times New Roman" pitchFamily="18" charset="0"/>
                <a:cs typeface="Times New Roman" pitchFamily="18" charset="0"/>
              </a:rPr>
              <a:t>Complete select-from-where blocks within WHERE clause of another query</a:t>
            </a:r>
          </a:p>
          <a:p>
            <a:pPr algn="just"/>
            <a:endParaRPr lang="en-IN" sz="2400" dirty="0">
              <a:latin typeface="Times New Roman" pitchFamily="18" charset="0"/>
              <a:cs typeface="Times New Roman" pitchFamily="18" charset="0"/>
            </a:endParaRPr>
          </a:p>
          <a:p>
            <a:pPr algn="just"/>
            <a:endParaRPr lang="en-IN" sz="2400" dirty="0"/>
          </a:p>
        </p:txBody>
      </p:sp>
    </p:spTree>
    <p:extLst>
      <p:ext uri="{BB962C8B-B14F-4D97-AF65-F5344CB8AC3E}">
        <p14:creationId xmlns:p14="http://schemas.microsoft.com/office/powerpoint/2010/main" xmlns="" val="2384944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10C5802-7B12-4B36-AB97-B2545D63F5C0}"/>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8BEBAAEE-BD3B-41F5-8BFB-27A7557CB2F1}"/>
              </a:ext>
            </a:extLst>
          </p:cNvPr>
          <p:cNvSpPr>
            <a:spLocks noGrp="1"/>
          </p:cNvSpPr>
          <p:nvPr>
            <p:ph type="sldNum" sz="quarter" idx="12"/>
          </p:nvPr>
        </p:nvSpPr>
        <p:spPr/>
        <p:txBody>
          <a:bodyPr/>
          <a:lstStyle/>
          <a:p>
            <a:pPr>
              <a:defRPr/>
            </a:pPr>
            <a:fld id="{147856E9-F47B-4B79-B9A6-62404873B010}" type="slidenum">
              <a:rPr lang="en-US" altLang="en-US" smtClean="0"/>
              <a:pPr>
                <a:defRPr/>
              </a:pPr>
              <a:t>25</a:t>
            </a:fld>
            <a:endParaRPr lang="en-US" altLang="en-US"/>
          </a:p>
        </p:txBody>
      </p:sp>
      <p:pic>
        <p:nvPicPr>
          <p:cNvPr id="6" name="Picture 5" descr="C:\Users\Mahesh Kumar Jha\Downloads\CMRIT NEW LOGO-01.png">
            <a:extLst>
              <a:ext uri="{FF2B5EF4-FFF2-40B4-BE49-F238E27FC236}">
                <a16:creationId xmlns:a16="http://schemas.microsoft.com/office/drawing/2014/main" xmlns="" id="{2260FE62-6682-4B6D-921D-58992928DB6F}"/>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574340"/>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a:extLst>
              <a:ext uri="{FF2B5EF4-FFF2-40B4-BE49-F238E27FC236}">
                <a16:creationId xmlns:a16="http://schemas.microsoft.com/office/drawing/2014/main" xmlns="" id="{7C5CE9D7-96A3-40EC-AB92-DFD7F79A2B71}"/>
              </a:ext>
            </a:extLst>
          </p:cNvPr>
          <p:cNvPicPr>
            <a:picLocks noGrp="1" noChangeAspect="1" noChangeArrowheads="1"/>
          </p:cNvPicPr>
          <p:nvPr>
            <p:ph idx="1"/>
          </p:nvPr>
        </p:nvPicPr>
        <p:blipFill>
          <a:blip r:embed="rId3" cstate="print"/>
          <a:srcRect/>
          <a:stretch>
            <a:fillRect/>
          </a:stretch>
        </p:blipFill>
        <p:spPr bwMode="auto">
          <a:xfrm>
            <a:off x="882317" y="2334126"/>
            <a:ext cx="10523620" cy="4060324"/>
          </a:xfrm>
          <a:prstGeom prst="rect">
            <a:avLst/>
          </a:prstGeom>
          <a:noFill/>
          <a:ln w="9525">
            <a:noFill/>
            <a:miter lim="800000"/>
            <a:headEnd/>
            <a:tailEnd/>
          </a:ln>
        </p:spPr>
      </p:pic>
      <p:sp>
        <p:nvSpPr>
          <p:cNvPr id="8" name="Title 1">
            <a:extLst>
              <a:ext uri="{FF2B5EF4-FFF2-40B4-BE49-F238E27FC236}">
                <a16:creationId xmlns:a16="http://schemas.microsoft.com/office/drawing/2014/main" xmlns="" id="{78873FBA-51D5-4282-B7C9-BAC90A1FCFA8}"/>
              </a:ext>
            </a:extLst>
          </p:cNvPr>
          <p:cNvSpPr>
            <a:spLocks noGrp="1"/>
          </p:cNvSpPr>
          <p:nvPr>
            <p:ph type="title"/>
          </p:nvPr>
        </p:nvSpPr>
        <p:spPr>
          <a:xfrm>
            <a:off x="4541378" y="1430796"/>
            <a:ext cx="2821948" cy="731838"/>
          </a:xfrm>
        </p:spPr>
        <p:txBody>
          <a:bodyPr>
            <a:normAutofit/>
          </a:bodyPr>
          <a:lstStyle/>
          <a:p>
            <a:r>
              <a:rPr lang="en-IN" b="1" dirty="0">
                <a:solidFill>
                  <a:schemeClr val="tx1"/>
                </a:solidFill>
                <a:latin typeface="Times New Roman" pitchFamily="18" charset="0"/>
                <a:cs typeface="Times New Roman" pitchFamily="18" charset="0"/>
              </a:rPr>
              <a:t>Nested query</a:t>
            </a:r>
          </a:p>
        </p:txBody>
      </p:sp>
    </p:spTree>
    <p:extLst>
      <p:ext uri="{BB962C8B-B14F-4D97-AF65-F5344CB8AC3E}">
        <p14:creationId xmlns:p14="http://schemas.microsoft.com/office/powerpoint/2010/main" xmlns="" val="4136242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Slide Number Placeholder 5">
            <a:extLst>
              <a:ext uri="{FF2B5EF4-FFF2-40B4-BE49-F238E27FC236}">
                <a16:creationId xmlns:a16="http://schemas.microsoft.com/office/drawing/2014/main" xmlns="" id="{7013E56E-513A-4A79-872B-150B16F600BA}"/>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327BB790-C9E7-4EB8-81B3-8F3A9D2B5DC2}" type="slidenum">
              <a:rPr lang="en-IN" altLang="en-US" sz="2800">
                <a:solidFill>
                  <a:schemeClr val="bg1"/>
                </a:solidFill>
                <a:latin typeface="Calibri" panose="020F0502020204030204" pitchFamily="34" charset="0"/>
              </a:rPr>
              <a:pPr>
                <a:spcBef>
                  <a:spcPct val="0"/>
                </a:spcBef>
                <a:buClrTx/>
                <a:buSzTx/>
                <a:buFontTx/>
                <a:buNone/>
              </a:pPr>
              <a:t>26</a:t>
            </a:fld>
            <a:endParaRPr lang="en-IN" altLang="en-US" sz="2800">
              <a:solidFill>
                <a:schemeClr val="bg1"/>
              </a:solidFill>
              <a:latin typeface="Calibri" panose="020F0502020204030204" pitchFamily="34" charset="0"/>
            </a:endParaRPr>
          </a:p>
        </p:txBody>
      </p:sp>
      <p:pic>
        <p:nvPicPr>
          <p:cNvPr id="33797" name="Picture 5" descr="C:\Users\Mahesh Kumar Jha\Downloads\CMRIT NEW LOGO-01.png">
            <a:extLst>
              <a:ext uri="{FF2B5EF4-FFF2-40B4-BE49-F238E27FC236}">
                <a16:creationId xmlns:a16="http://schemas.microsoft.com/office/drawing/2014/main" xmlns="" id="{74A101D6-694F-4E50-AC15-3E8B6506B719}"/>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606425"/>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xmlns="" id="{B3B0EB69-0910-42DC-90E3-E2D324BED78F}"/>
              </a:ext>
            </a:extLst>
          </p:cNvPr>
          <p:cNvSpPr>
            <a:spLocks noGrp="1"/>
          </p:cNvSpPr>
          <p:nvPr>
            <p:ph idx="1"/>
          </p:nvPr>
        </p:nvSpPr>
        <p:spPr>
          <a:xfrm>
            <a:off x="493712" y="2492459"/>
            <a:ext cx="11204575" cy="3266658"/>
          </a:xfrm>
        </p:spPr>
        <p:txBody>
          <a:bodyPr>
            <a:normAutofit/>
          </a:bodyPr>
          <a:lstStyle/>
          <a:p>
            <a:pPr algn="just">
              <a:buNone/>
            </a:pPr>
            <a:r>
              <a:rPr lang="en-IN" sz="2400" b="1" dirty="0">
                <a:latin typeface="Times New Roman" pitchFamily="18" charset="0"/>
                <a:cs typeface="Times New Roman" pitchFamily="18" charset="0"/>
              </a:rPr>
              <a:t>IN operator </a:t>
            </a:r>
            <a:r>
              <a:rPr lang="en-IN" sz="2400" dirty="0">
                <a:latin typeface="Times New Roman" pitchFamily="18" charset="0"/>
                <a:cs typeface="Times New Roman" pitchFamily="18" charset="0"/>
              </a:rPr>
              <a:t>which is a comparison operator that compares a value v with a set (or </a:t>
            </a:r>
            <a:r>
              <a:rPr lang="en-IN" sz="2400" dirty="0" err="1">
                <a:latin typeface="Times New Roman" pitchFamily="18" charset="0"/>
                <a:cs typeface="Times New Roman" pitchFamily="18" charset="0"/>
              </a:rPr>
              <a:t>multiset</a:t>
            </a:r>
            <a:r>
              <a:rPr lang="en-IN" sz="2400" dirty="0">
                <a:latin typeface="Times New Roman" pitchFamily="18" charset="0"/>
                <a:cs typeface="Times New Roman" pitchFamily="18" charset="0"/>
              </a:rPr>
              <a:t>) of values V and evaluates to TRUE if v is one of the elements in V. </a:t>
            </a:r>
          </a:p>
          <a:p>
            <a:pPr algn="just">
              <a:buNone/>
            </a:pPr>
            <a:r>
              <a:rPr lang="en-IN" sz="2400" b="1" dirty="0">
                <a:latin typeface="Times New Roman" pitchFamily="18" charset="0"/>
                <a:cs typeface="Times New Roman" pitchFamily="18" charset="0"/>
              </a:rPr>
              <a:t>Ex: Query </a:t>
            </a:r>
          </a:p>
          <a:p>
            <a:pPr algn="just">
              <a:buNone/>
            </a:pPr>
            <a:r>
              <a:rPr lang="en-IN" sz="2400" b="1" dirty="0">
                <a:solidFill>
                  <a:srgbClr val="C00000"/>
                </a:solidFill>
                <a:latin typeface="Times New Roman" pitchFamily="18" charset="0"/>
                <a:cs typeface="Times New Roman" pitchFamily="18" charset="0"/>
              </a:rPr>
              <a:t>Retrieve the Social Security numbers of all employees who work on project numbers 1,2,or 3. </a:t>
            </a:r>
          </a:p>
          <a:p>
            <a:pPr algn="just">
              <a:buNone/>
            </a:pPr>
            <a:r>
              <a:rPr lang="en-IN" sz="2400" b="1" dirty="0">
                <a:latin typeface="Times New Roman" pitchFamily="18" charset="0"/>
                <a:cs typeface="Times New Roman" pitchFamily="18" charset="0"/>
              </a:rPr>
              <a:t>Answer:</a:t>
            </a:r>
          </a:p>
          <a:p>
            <a:pPr algn="just">
              <a:buNone/>
            </a:pPr>
            <a:r>
              <a:rPr lang="en-IN" sz="2400" dirty="0">
                <a:latin typeface="Times New Roman" pitchFamily="18" charset="0"/>
                <a:cs typeface="Times New Roman" pitchFamily="18" charset="0"/>
              </a:rPr>
              <a:t>SELECT DISTINCT </a:t>
            </a:r>
            <a:r>
              <a:rPr lang="en-IN" sz="2400" dirty="0" err="1">
                <a:latin typeface="Times New Roman" pitchFamily="18" charset="0"/>
                <a:cs typeface="Times New Roman" pitchFamily="18" charset="0"/>
              </a:rPr>
              <a:t>Essn</a:t>
            </a:r>
            <a:r>
              <a:rPr lang="en-IN" sz="2400" dirty="0">
                <a:latin typeface="Times New Roman" pitchFamily="18" charset="0"/>
                <a:cs typeface="Times New Roman" pitchFamily="18" charset="0"/>
              </a:rPr>
              <a:t>  FROM WORKS_ON WHERE </a:t>
            </a:r>
            <a:r>
              <a:rPr lang="en-IN" sz="2400" dirty="0" err="1">
                <a:latin typeface="Times New Roman" pitchFamily="18" charset="0"/>
                <a:cs typeface="Times New Roman" pitchFamily="18" charset="0"/>
              </a:rPr>
              <a:t>Pno</a:t>
            </a:r>
            <a:r>
              <a:rPr lang="en-IN" sz="2400" dirty="0">
                <a:latin typeface="Times New Roman" pitchFamily="18" charset="0"/>
                <a:cs typeface="Times New Roman" pitchFamily="18" charset="0"/>
              </a:rPr>
              <a:t> </a:t>
            </a:r>
            <a:r>
              <a:rPr lang="en-IN" sz="2400" b="1" dirty="0">
                <a:latin typeface="Times New Roman" pitchFamily="18" charset="0"/>
                <a:cs typeface="Times New Roman" pitchFamily="18" charset="0"/>
              </a:rPr>
              <a:t>IN (1, 2, 3); </a:t>
            </a:r>
            <a:endParaRPr lang="en-US" sz="2400" i="1" dirty="0">
              <a:latin typeface="Times New Roman" pitchFamily="18" charset="0"/>
              <a:cs typeface="Times New Roman" pitchFamily="18" charset="0"/>
            </a:endParaRPr>
          </a:p>
          <a:p>
            <a:pPr algn="just">
              <a:buNone/>
            </a:pPr>
            <a:endParaRPr lang="en-IN" sz="24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3D966B5-7AAB-441C-B070-8F7AB7EB2670}"/>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8A9AFB4B-B807-4EED-9A02-7EF043482B4C}"/>
              </a:ext>
            </a:extLst>
          </p:cNvPr>
          <p:cNvSpPr>
            <a:spLocks noGrp="1"/>
          </p:cNvSpPr>
          <p:nvPr>
            <p:ph type="sldNum" sz="quarter" idx="12"/>
          </p:nvPr>
        </p:nvSpPr>
        <p:spPr/>
        <p:txBody>
          <a:bodyPr/>
          <a:lstStyle/>
          <a:p>
            <a:pPr>
              <a:defRPr/>
            </a:pPr>
            <a:fld id="{147856E9-F47B-4B79-B9A6-62404873B010}" type="slidenum">
              <a:rPr lang="en-US" altLang="en-US" smtClean="0"/>
              <a:pPr>
                <a:defRPr/>
              </a:pPr>
              <a:t>27</a:t>
            </a:fld>
            <a:endParaRPr lang="en-US" altLang="en-US"/>
          </a:p>
        </p:txBody>
      </p:sp>
      <p:pic>
        <p:nvPicPr>
          <p:cNvPr id="7" name="Picture 5" descr="C:\Users\Mahesh Kumar Jha\Downloads\CMRIT NEW LOGO-01.png">
            <a:extLst>
              <a:ext uri="{FF2B5EF4-FFF2-40B4-BE49-F238E27FC236}">
                <a16:creationId xmlns:a16="http://schemas.microsoft.com/office/drawing/2014/main" xmlns="" id="{DF046D6C-4469-4EA7-9E55-9BDC1C9A772C}"/>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639555" y="537152"/>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xmlns="" id="{7A83B493-60E7-4BEE-8C5B-E6AB57DC5712}"/>
              </a:ext>
            </a:extLst>
          </p:cNvPr>
          <p:cNvSpPr>
            <a:spLocks noGrp="1"/>
          </p:cNvSpPr>
          <p:nvPr>
            <p:ph idx="1"/>
          </p:nvPr>
        </p:nvSpPr>
        <p:spPr>
          <a:xfrm>
            <a:off x="457200" y="2107615"/>
            <a:ext cx="11494168" cy="4591635"/>
          </a:xfrm>
        </p:spPr>
        <p:txBody>
          <a:bodyPr>
            <a:noAutofit/>
          </a:bodyPr>
          <a:lstStyle/>
          <a:p>
            <a:r>
              <a:rPr lang="en-IN" sz="2400" dirty="0">
                <a:latin typeface="Times New Roman" pitchFamily="18" charset="0"/>
                <a:cs typeface="Times New Roman" pitchFamily="18" charset="0"/>
              </a:rPr>
              <a:t>SQL allows the use of </a:t>
            </a:r>
            <a:r>
              <a:rPr lang="en-IN" sz="2400" dirty="0" err="1">
                <a:latin typeface="Times New Roman" pitchFamily="18" charset="0"/>
                <a:cs typeface="Times New Roman" pitchFamily="18" charset="0"/>
              </a:rPr>
              <a:t>tuples</a:t>
            </a:r>
            <a:r>
              <a:rPr lang="en-IN" sz="2400" dirty="0">
                <a:latin typeface="Times New Roman" pitchFamily="18" charset="0"/>
                <a:cs typeface="Times New Roman" pitchFamily="18" charset="0"/>
              </a:rPr>
              <a:t> of values in comparisons by placing them within parentheses. </a:t>
            </a:r>
          </a:p>
          <a:p>
            <a:pPr>
              <a:buNone/>
            </a:pPr>
            <a:r>
              <a:rPr lang="en-IN" sz="2400" b="1" dirty="0">
                <a:latin typeface="Times New Roman" pitchFamily="18" charset="0"/>
                <a:cs typeface="Times New Roman" pitchFamily="18" charset="0"/>
              </a:rPr>
              <a:t>To illustrate this, consider the following query: </a:t>
            </a:r>
          </a:p>
          <a:p>
            <a:r>
              <a:rPr lang="en-IN" sz="2400" dirty="0">
                <a:latin typeface="Times New Roman" pitchFamily="18" charset="0"/>
                <a:cs typeface="Times New Roman" pitchFamily="18" charset="0"/>
              </a:rPr>
              <a:t>SELECT DISTINCT </a:t>
            </a:r>
            <a:r>
              <a:rPr lang="en-IN" sz="2400" dirty="0" err="1">
                <a:latin typeface="Times New Roman" pitchFamily="18" charset="0"/>
                <a:cs typeface="Times New Roman" pitchFamily="18" charset="0"/>
              </a:rPr>
              <a:t>Essn</a:t>
            </a:r>
            <a:r>
              <a:rPr lang="en-IN" sz="2400" dirty="0">
                <a:latin typeface="Times New Roman" pitchFamily="18" charset="0"/>
                <a:cs typeface="Times New Roman" pitchFamily="18" charset="0"/>
              </a:rPr>
              <a:t> FROM WORKS_ON WHERE (</a:t>
            </a:r>
            <a:r>
              <a:rPr lang="en-IN" sz="2400" dirty="0" err="1">
                <a:latin typeface="Times New Roman" pitchFamily="18" charset="0"/>
                <a:cs typeface="Times New Roman" pitchFamily="18" charset="0"/>
              </a:rPr>
              <a:t>Pno</a:t>
            </a:r>
            <a:r>
              <a:rPr lang="en-IN" sz="2400" dirty="0">
                <a:latin typeface="Times New Roman" pitchFamily="18" charset="0"/>
                <a:cs typeface="Times New Roman" pitchFamily="18" charset="0"/>
              </a:rPr>
              <a:t>, Hours) </a:t>
            </a:r>
            <a:r>
              <a:rPr lang="en-IN" sz="2400" b="1" dirty="0">
                <a:latin typeface="Times New Roman" pitchFamily="18" charset="0"/>
                <a:cs typeface="Times New Roman" pitchFamily="18" charset="0"/>
              </a:rPr>
              <a:t>IN ( SELECT </a:t>
            </a:r>
            <a:r>
              <a:rPr lang="en-IN" sz="2400" b="1" dirty="0" err="1">
                <a:latin typeface="Times New Roman" pitchFamily="18" charset="0"/>
                <a:cs typeface="Times New Roman" pitchFamily="18" charset="0"/>
              </a:rPr>
              <a:t>Pno</a:t>
            </a:r>
            <a:r>
              <a:rPr lang="en-IN" sz="2400" b="1" dirty="0">
                <a:latin typeface="Times New Roman" pitchFamily="18" charset="0"/>
                <a:cs typeface="Times New Roman" pitchFamily="18" charset="0"/>
              </a:rPr>
              <a:t>, Hours FROM WORKS_ON </a:t>
            </a:r>
            <a:r>
              <a:rPr lang="en-IN" sz="2400" dirty="0">
                <a:latin typeface="Times New Roman" pitchFamily="18" charset="0"/>
                <a:cs typeface="Times New Roman" pitchFamily="18" charset="0"/>
              </a:rPr>
              <a:t>WHERE </a:t>
            </a:r>
            <a:r>
              <a:rPr lang="en-IN" sz="2400" dirty="0" err="1">
                <a:latin typeface="Times New Roman" pitchFamily="18" charset="0"/>
                <a:cs typeface="Times New Roman" pitchFamily="18" charset="0"/>
              </a:rPr>
              <a:t>Essn</a:t>
            </a:r>
            <a:r>
              <a:rPr lang="en-IN" sz="2400" dirty="0">
                <a:latin typeface="Times New Roman" pitchFamily="18" charset="0"/>
                <a:cs typeface="Times New Roman" pitchFamily="18" charset="0"/>
              </a:rPr>
              <a:t>=‘123456789’); </a:t>
            </a:r>
          </a:p>
          <a:p>
            <a:r>
              <a:rPr lang="en-IN" sz="2400" dirty="0">
                <a:latin typeface="Times New Roman" pitchFamily="18" charset="0"/>
                <a:cs typeface="Times New Roman" pitchFamily="18" charset="0"/>
              </a:rPr>
              <a:t>This query will select the </a:t>
            </a:r>
            <a:r>
              <a:rPr lang="en-IN" sz="2400" dirty="0" err="1">
                <a:latin typeface="Times New Roman" pitchFamily="18" charset="0"/>
                <a:cs typeface="Times New Roman" pitchFamily="18" charset="0"/>
              </a:rPr>
              <a:t>Essns</a:t>
            </a:r>
            <a:r>
              <a:rPr lang="en-IN" sz="2400" dirty="0">
                <a:latin typeface="Times New Roman" pitchFamily="18" charset="0"/>
                <a:cs typeface="Times New Roman" pitchFamily="18" charset="0"/>
              </a:rPr>
              <a:t> of all employees who work the same (</a:t>
            </a:r>
            <a:r>
              <a:rPr lang="en-IN" sz="2400" dirty="0" err="1">
                <a:latin typeface="Times New Roman" pitchFamily="18" charset="0"/>
                <a:cs typeface="Times New Roman" pitchFamily="18" charset="0"/>
              </a:rPr>
              <a:t>project,hours</a:t>
            </a:r>
            <a:r>
              <a:rPr lang="en-IN" sz="2400" dirty="0">
                <a:latin typeface="Times New Roman" pitchFamily="18" charset="0"/>
                <a:cs typeface="Times New Roman" pitchFamily="18" charset="0"/>
              </a:rPr>
              <a:t>) combination on some project that employee ‘John Smith’ (whose </a:t>
            </a:r>
            <a:r>
              <a:rPr lang="en-IN" sz="2400" dirty="0" err="1">
                <a:latin typeface="Times New Roman" pitchFamily="18" charset="0"/>
                <a:cs typeface="Times New Roman" pitchFamily="18" charset="0"/>
              </a:rPr>
              <a:t>Ssn</a:t>
            </a:r>
            <a:r>
              <a:rPr lang="en-IN" sz="2400" dirty="0">
                <a:latin typeface="Times New Roman" pitchFamily="18" charset="0"/>
                <a:cs typeface="Times New Roman" pitchFamily="18" charset="0"/>
              </a:rPr>
              <a:t> = ‘123456789’) works on. </a:t>
            </a:r>
          </a:p>
          <a:p>
            <a:r>
              <a:rPr lang="en-IN" sz="2400" dirty="0">
                <a:latin typeface="Times New Roman" pitchFamily="18" charset="0"/>
                <a:cs typeface="Times New Roman" pitchFamily="18" charset="0"/>
              </a:rPr>
              <a:t>In this example, </a:t>
            </a:r>
            <a:r>
              <a:rPr lang="en-IN" sz="2400" b="1" dirty="0">
                <a:solidFill>
                  <a:srgbClr val="C00000"/>
                </a:solidFill>
                <a:latin typeface="Times New Roman" pitchFamily="18" charset="0"/>
                <a:cs typeface="Times New Roman" pitchFamily="18" charset="0"/>
              </a:rPr>
              <a:t>the IN operator compares the </a:t>
            </a:r>
            <a:r>
              <a:rPr lang="en-IN" sz="2400" b="1" dirty="0" err="1">
                <a:solidFill>
                  <a:srgbClr val="C00000"/>
                </a:solidFill>
                <a:latin typeface="Times New Roman" pitchFamily="18" charset="0"/>
                <a:cs typeface="Times New Roman" pitchFamily="18" charset="0"/>
              </a:rPr>
              <a:t>subtuple</a:t>
            </a:r>
            <a:r>
              <a:rPr lang="en-IN" sz="2400" b="1" dirty="0">
                <a:solidFill>
                  <a:srgbClr val="C00000"/>
                </a:solidFill>
                <a:latin typeface="Times New Roman" pitchFamily="18" charset="0"/>
                <a:cs typeface="Times New Roman" pitchFamily="18" charset="0"/>
              </a:rPr>
              <a:t> of values in parentheses (</a:t>
            </a:r>
            <a:r>
              <a:rPr lang="en-IN" sz="2400" b="1" dirty="0" err="1">
                <a:solidFill>
                  <a:srgbClr val="C00000"/>
                </a:solidFill>
                <a:latin typeface="Times New Roman" pitchFamily="18" charset="0"/>
                <a:cs typeface="Times New Roman" pitchFamily="18" charset="0"/>
              </a:rPr>
              <a:t>Pno</a:t>
            </a:r>
            <a:r>
              <a:rPr lang="en-IN" sz="2400" b="1" dirty="0">
                <a:solidFill>
                  <a:srgbClr val="C00000"/>
                </a:solidFill>
                <a:latin typeface="Times New Roman" pitchFamily="18" charset="0"/>
                <a:cs typeface="Times New Roman" pitchFamily="18" charset="0"/>
              </a:rPr>
              <a:t>, Hours) within each tuple in WORKS_ON with the set of type-compatible tuples produced by the nested query. </a:t>
            </a:r>
          </a:p>
        </p:txBody>
      </p:sp>
    </p:spTree>
    <p:extLst>
      <p:ext uri="{BB962C8B-B14F-4D97-AF65-F5344CB8AC3E}">
        <p14:creationId xmlns:p14="http://schemas.microsoft.com/office/powerpoint/2010/main" xmlns="" val="3345475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B3E2A7DA-B338-49C7-9B90-55DB37CE78AD}"/>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DDFFF394-47FC-4DE5-9ADB-838C821E9125}"/>
              </a:ext>
            </a:extLst>
          </p:cNvPr>
          <p:cNvSpPr>
            <a:spLocks noGrp="1"/>
          </p:cNvSpPr>
          <p:nvPr>
            <p:ph type="sldNum" sz="quarter" idx="12"/>
          </p:nvPr>
        </p:nvSpPr>
        <p:spPr/>
        <p:txBody>
          <a:bodyPr/>
          <a:lstStyle/>
          <a:p>
            <a:pPr>
              <a:defRPr/>
            </a:pPr>
            <a:fld id="{147856E9-F47B-4B79-B9A6-62404873B010}" type="slidenum">
              <a:rPr lang="en-US" altLang="en-US" smtClean="0"/>
              <a:pPr>
                <a:defRPr/>
              </a:pPr>
              <a:t>28</a:t>
            </a:fld>
            <a:endParaRPr lang="en-US" altLang="en-US"/>
          </a:p>
        </p:txBody>
      </p:sp>
      <p:pic>
        <p:nvPicPr>
          <p:cNvPr id="8" name="Picture 5" descr="C:\Users\Mahesh Kumar Jha\Downloads\CMRIT NEW LOGO-01.png">
            <a:extLst>
              <a:ext uri="{FF2B5EF4-FFF2-40B4-BE49-F238E27FC236}">
                <a16:creationId xmlns:a16="http://schemas.microsoft.com/office/drawing/2014/main" xmlns="" id="{2E2FEC18-A5D9-4374-824A-7A6AE5627C6F}"/>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639555" y="537152"/>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Content Placeholder 2">
            <a:extLst>
              <a:ext uri="{FF2B5EF4-FFF2-40B4-BE49-F238E27FC236}">
                <a16:creationId xmlns:a16="http://schemas.microsoft.com/office/drawing/2014/main" xmlns="" id="{CD803D1D-2C76-4817-A3DD-04BDB42986E2}"/>
              </a:ext>
            </a:extLst>
          </p:cNvPr>
          <p:cNvSpPr>
            <a:spLocks noGrp="1"/>
          </p:cNvSpPr>
          <p:nvPr>
            <p:ph idx="1"/>
          </p:nvPr>
        </p:nvSpPr>
        <p:spPr>
          <a:xfrm>
            <a:off x="457200" y="2284238"/>
            <a:ext cx="11183938" cy="4415012"/>
          </a:xfrm>
        </p:spPr>
        <p:txBody>
          <a:bodyPr>
            <a:noAutofit/>
          </a:bodyPr>
          <a:lstStyle/>
          <a:p>
            <a:r>
              <a:rPr lang="en-IN" sz="2400" dirty="0">
                <a:latin typeface="Times New Roman" pitchFamily="18" charset="0"/>
                <a:cs typeface="Times New Roman" pitchFamily="18" charset="0"/>
              </a:rPr>
              <a:t>In addition to the IN operator ,a number of other comparison operators can be used  to compare a single value v (typically an attribute name) to a set or </a:t>
            </a:r>
            <a:r>
              <a:rPr lang="en-IN" sz="2400" dirty="0" err="1">
                <a:latin typeface="Times New Roman" pitchFamily="18" charset="0"/>
                <a:cs typeface="Times New Roman" pitchFamily="18" charset="0"/>
              </a:rPr>
              <a:t>multiset</a:t>
            </a:r>
            <a:r>
              <a:rPr lang="en-IN" sz="2400" dirty="0">
                <a:latin typeface="Times New Roman" pitchFamily="18" charset="0"/>
                <a:cs typeface="Times New Roman" pitchFamily="18" charset="0"/>
              </a:rPr>
              <a:t> v (typically a nested query).</a:t>
            </a:r>
          </a:p>
          <a:p>
            <a:r>
              <a:rPr lang="en-IN" sz="2400" dirty="0">
                <a:latin typeface="Times New Roman" pitchFamily="18" charset="0"/>
                <a:cs typeface="Times New Roman" pitchFamily="18" charset="0"/>
              </a:rPr>
              <a:t>The = ANY (or = SOME) operator returns TRUE if the value v is equal to some value in the set V and is hence equivalent to IN. </a:t>
            </a:r>
          </a:p>
          <a:p>
            <a:r>
              <a:rPr lang="en-IN" sz="2400" dirty="0">
                <a:latin typeface="Times New Roman" pitchFamily="18" charset="0"/>
                <a:cs typeface="Times New Roman" pitchFamily="18" charset="0"/>
              </a:rPr>
              <a:t>The two keywords ANY and SOME have the same effect. Other operators that can be combined with ANY (or SOME) include &gt;, &gt;=, &lt;, &lt;=, and &lt;&gt;. </a:t>
            </a:r>
          </a:p>
          <a:p>
            <a:r>
              <a:rPr lang="en-IN" sz="2400" dirty="0">
                <a:latin typeface="Times New Roman" pitchFamily="18" charset="0"/>
                <a:cs typeface="Times New Roman" pitchFamily="18" charset="0"/>
              </a:rPr>
              <a:t>The keyword ALL can also be combined with each of these operators.</a:t>
            </a:r>
          </a:p>
          <a:p>
            <a:r>
              <a:rPr lang="en-IN" sz="2400" dirty="0">
                <a:latin typeface="Times New Roman" pitchFamily="18" charset="0"/>
                <a:cs typeface="Times New Roman" pitchFamily="18" charset="0"/>
              </a:rPr>
              <a:t> For example, the comparison condition (v&gt;ALL V) returns TRUE if the value v is greater than all the values in the set (or multiset) V. </a:t>
            </a:r>
          </a:p>
        </p:txBody>
      </p:sp>
    </p:spTree>
    <p:extLst>
      <p:ext uri="{BB962C8B-B14F-4D97-AF65-F5344CB8AC3E}">
        <p14:creationId xmlns:p14="http://schemas.microsoft.com/office/powerpoint/2010/main" xmlns="" val="3549959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9AD7C6C0-710B-459B-AAA3-2DBFA90285E4}"/>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D2EA73FE-3654-4F36-8762-79DE95B506F4}"/>
              </a:ext>
            </a:extLst>
          </p:cNvPr>
          <p:cNvSpPr>
            <a:spLocks noGrp="1"/>
          </p:cNvSpPr>
          <p:nvPr>
            <p:ph type="sldNum" sz="quarter" idx="12"/>
          </p:nvPr>
        </p:nvSpPr>
        <p:spPr/>
        <p:txBody>
          <a:bodyPr/>
          <a:lstStyle/>
          <a:p>
            <a:pPr>
              <a:defRPr/>
            </a:pPr>
            <a:fld id="{147856E9-F47B-4B79-B9A6-62404873B010}" type="slidenum">
              <a:rPr lang="en-US" altLang="en-US" smtClean="0"/>
              <a:pPr>
                <a:defRPr/>
              </a:pPr>
              <a:t>29</a:t>
            </a:fld>
            <a:endParaRPr lang="en-US" altLang="en-US"/>
          </a:p>
        </p:txBody>
      </p:sp>
      <p:pic>
        <p:nvPicPr>
          <p:cNvPr id="6" name="Picture 5" descr="C:\Users\Mahesh Kumar Jha\Downloads\CMRIT NEW LOGO-01.png">
            <a:extLst>
              <a:ext uri="{FF2B5EF4-FFF2-40B4-BE49-F238E27FC236}">
                <a16:creationId xmlns:a16="http://schemas.microsoft.com/office/drawing/2014/main" xmlns="" id="{8863D789-0B48-4D62-8AD3-2E1C6BD6AB9D}"/>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606425"/>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
            <a:extLst>
              <a:ext uri="{FF2B5EF4-FFF2-40B4-BE49-F238E27FC236}">
                <a16:creationId xmlns:a16="http://schemas.microsoft.com/office/drawing/2014/main" xmlns="" id="{E8EA079F-3E85-4E7E-A978-7D4581D9643C}"/>
              </a:ext>
            </a:extLst>
          </p:cNvPr>
          <p:cNvPicPr>
            <a:picLocks noChangeAspect="1" noChangeArrowheads="1"/>
          </p:cNvPicPr>
          <p:nvPr/>
        </p:nvPicPr>
        <p:blipFill>
          <a:blip r:embed="rId3" cstate="print"/>
          <a:srcRect/>
          <a:stretch>
            <a:fillRect/>
          </a:stretch>
        </p:blipFill>
        <p:spPr bwMode="auto">
          <a:xfrm>
            <a:off x="1668378" y="2402305"/>
            <a:ext cx="8037095" cy="3481388"/>
          </a:xfrm>
          <a:prstGeom prst="rect">
            <a:avLst/>
          </a:prstGeom>
          <a:noFill/>
          <a:ln w="9525">
            <a:noFill/>
            <a:miter lim="800000"/>
            <a:headEnd/>
            <a:tailEnd/>
          </a:ln>
        </p:spPr>
      </p:pic>
    </p:spTree>
    <p:extLst>
      <p:ext uri="{BB962C8B-B14F-4D97-AF65-F5344CB8AC3E}">
        <p14:creationId xmlns:p14="http://schemas.microsoft.com/office/powerpoint/2010/main" xmlns="" val="2033034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5">
            <a:extLst>
              <a:ext uri="{FF2B5EF4-FFF2-40B4-BE49-F238E27FC236}">
                <a16:creationId xmlns:a16="http://schemas.microsoft.com/office/drawing/2014/main" xmlns="" id="{24E8F0FC-50CC-4A8E-904C-5628D207A492}"/>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60BED17A-3C5E-4AE3-BE34-394BBB885756}" type="slidenum">
              <a:rPr lang="en-IN" altLang="en-US" sz="2800">
                <a:solidFill>
                  <a:schemeClr val="bg1"/>
                </a:solidFill>
                <a:latin typeface="Calibri" panose="020F0502020204030204" pitchFamily="34" charset="0"/>
              </a:rPr>
              <a:pPr>
                <a:spcBef>
                  <a:spcPct val="0"/>
                </a:spcBef>
                <a:buClrTx/>
                <a:buSzTx/>
                <a:buFontTx/>
                <a:buNone/>
              </a:pPr>
              <a:t>3</a:t>
            </a:fld>
            <a:endParaRPr lang="en-IN" altLang="en-US" sz="2800">
              <a:solidFill>
                <a:schemeClr val="bg1"/>
              </a:solidFill>
              <a:latin typeface="Calibri" panose="020F0502020204030204" pitchFamily="34" charset="0"/>
            </a:endParaRPr>
          </a:p>
        </p:txBody>
      </p:sp>
      <p:pic>
        <p:nvPicPr>
          <p:cNvPr id="19461" name="Picture 5" descr="C:\Users\Mahesh Kumar Jha\Downloads\CMRIT NEW LOGO-01.png">
            <a:extLst>
              <a:ext uri="{FF2B5EF4-FFF2-40B4-BE49-F238E27FC236}">
                <a16:creationId xmlns:a16="http://schemas.microsoft.com/office/drawing/2014/main" xmlns="" id="{D83A1FBE-C7BC-4B12-9441-D06E482B60DF}"/>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606425"/>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xmlns="" id="{3DFB7118-87EA-4A94-B0DF-8A5A0E402523}"/>
              </a:ext>
            </a:extLst>
          </p:cNvPr>
          <p:cNvSpPr txBox="1"/>
          <p:nvPr/>
        </p:nvSpPr>
        <p:spPr>
          <a:xfrm>
            <a:off x="530224" y="3680936"/>
            <a:ext cx="11324891" cy="1938992"/>
          </a:xfrm>
          <a:prstGeom prst="rect">
            <a:avLst/>
          </a:prstGeom>
          <a:noFill/>
        </p:spPr>
        <p:txBody>
          <a:bodyPr wrap="square">
            <a:spAutoFit/>
          </a:bodyPr>
          <a:lstStyle/>
          <a:p>
            <a:pPr marL="514350" indent="-514350">
              <a:buFont typeface="+mj-lt"/>
              <a:buAutoNum type="arabicPeriod"/>
            </a:pPr>
            <a:r>
              <a:rPr lang="en-IN" sz="2400" dirty="0">
                <a:latin typeface="Times New Roman" pitchFamily="18" charset="0"/>
                <a:cs typeface="Times New Roman" pitchFamily="18" charset="0"/>
              </a:rPr>
              <a:t>DDL Statement</a:t>
            </a:r>
          </a:p>
          <a:p>
            <a:pPr marL="514350" indent="-514350">
              <a:buFont typeface="+mj-lt"/>
              <a:buAutoNum type="arabicPeriod"/>
            </a:pPr>
            <a:r>
              <a:rPr lang="en-IN" sz="2400" dirty="0">
                <a:latin typeface="Times New Roman" pitchFamily="18" charset="0"/>
                <a:cs typeface="Times New Roman" pitchFamily="18" charset="0"/>
              </a:rPr>
              <a:t>DML Statement</a:t>
            </a:r>
          </a:p>
          <a:p>
            <a:pPr marL="514350" indent="-514350">
              <a:buFont typeface="+mj-lt"/>
              <a:buAutoNum type="arabicPeriod"/>
            </a:pPr>
            <a:r>
              <a:rPr lang="en-IN" sz="2400" dirty="0">
                <a:latin typeface="Times New Roman" pitchFamily="18" charset="0"/>
                <a:cs typeface="Times New Roman" pitchFamily="18" charset="0"/>
              </a:rPr>
              <a:t>TCL</a:t>
            </a:r>
          </a:p>
          <a:p>
            <a:pPr marL="514350" indent="-514350">
              <a:buFont typeface="+mj-lt"/>
              <a:buAutoNum type="arabicPeriod"/>
            </a:pPr>
            <a:r>
              <a:rPr lang="en-IN" sz="2400" dirty="0">
                <a:latin typeface="Times New Roman" pitchFamily="18" charset="0"/>
                <a:cs typeface="Times New Roman" pitchFamily="18" charset="0"/>
              </a:rPr>
              <a:t>DDL </a:t>
            </a:r>
          </a:p>
          <a:p>
            <a:pPr marL="514350" indent="-514350">
              <a:buFont typeface="+mj-lt"/>
              <a:buAutoNum type="arabicPeriod"/>
            </a:pPr>
            <a:r>
              <a:rPr lang="en-IN" sz="2400" dirty="0">
                <a:latin typeface="Times New Roman" pitchFamily="18" charset="0"/>
                <a:cs typeface="Times New Roman" pitchFamily="18" charset="0"/>
              </a:rPr>
              <a:t>SQL Select Statement</a:t>
            </a:r>
          </a:p>
        </p:txBody>
      </p:sp>
      <p:sp>
        <p:nvSpPr>
          <p:cNvPr id="5" name="Title 1">
            <a:extLst>
              <a:ext uri="{FF2B5EF4-FFF2-40B4-BE49-F238E27FC236}">
                <a16:creationId xmlns:a16="http://schemas.microsoft.com/office/drawing/2014/main" xmlns="" id="{63F8F4E2-9D18-4723-8C30-645FE7615466}"/>
              </a:ext>
            </a:extLst>
          </p:cNvPr>
          <p:cNvSpPr>
            <a:spLocks noGrp="1"/>
          </p:cNvSpPr>
          <p:nvPr>
            <p:ph type="title"/>
          </p:nvPr>
        </p:nvSpPr>
        <p:spPr>
          <a:xfrm>
            <a:off x="820232" y="2207676"/>
            <a:ext cx="11131552" cy="410607"/>
          </a:xfrm>
        </p:spPr>
        <p:txBody>
          <a:bodyPr>
            <a:normAutofit fontScale="90000"/>
          </a:bodyPr>
          <a:lstStyle/>
          <a:p>
            <a:r>
              <a:rPr lang="en-IN" sz="2800" b="1" dirty="0">
                <a:solidFill>
                  <a:schemeClr val="tx1"/>
                </a:solidFill>
                <a:latin typeface="Times New Roman" pitchFamily="18" charset="0"/>
                <a:cs typeface="Times New Roman" pitchFamily="18" charset="0"/>
              </a:rPr>
              <a:t>Recall the Basic  SQL Terms to learn more complex SQL Queries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B3701E16-03A2-4E8A-960A-CF2A0338CD20}"/>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D1C40C32-19AD-4E3B-80F9-2CA95A236DD2}"/>
              </a:ext>
            </a:extLst>
          </p:cNvPr>
          <p:cNvSpPr>
            <a:spLocks noGrp="1"/>
          </p:cNvSpPr>
          <p:nvPr>
            <p:ph type="sldNum" sz="quarter" idx="12"/>
          </p:nvPr>
        </p:nvSpPr>
        <p:spPr/>
        <p:txBody>
          <a:bodyPr/>
          <a:lstStyle/>
          <a:p>
            <a:pPr>
              <a:defRPr/>
            </a:pPr>
            <a:fld id="{147856E9-F47B-4B79-B9A6-62404873B010}" type="slidenum">
              <a:rPr lang="en-US" altLang="en-US" smtClean="0"/>
              <a:pPr>
                <a:defRPr/>
              </a:pPr>
              <a:t>30</a:t>
            </a:fld>
            <a:endParaRPr lang="en-US" altLang="en-US"/>
          </a:p>
        </p:txBody>
      </p:sp>
      <p:pic>
        <p:nvPicPr>
          <p:cNvPr id="8" name="Picture 5" descr="C:\Users\Mahesh Kumar Jha\Downloads\CMRIT NEW LOGO-01.png">
            <a:extLst>
              <a:ext uri="{FF2B5EF4-FFF2-40B4-BE49-F238E27FC236}">
                <a16:creationId xmlns:a16="http://schemas.microsoft.com/office/drawing/2014/main" xmlns="" id="{DC3F42F8-F3EB-46CF-AA5D-910F19E427D9}"/>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639555" y="537152"/>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a:extLst>
              <a:ext uri="{FF2B5EF4-FFF2-40B4-BE49-F238E27FC236}">
                <a16:creationId xmlns:a16="http://schemas.microsoft.com/office/drawing/2014/main" xmlns="" id="{ACFBA53F-CC64-44D4-B15E-9B1880873A03}"/>
              </a:ext>
            </a:extLst>
          </p:cNvPr>
          <p:cNvSpPr txBox="1"/>
          <p:nvPr/>
        </p:nvSpPr>
        <p:spPr>
          <a:xfrm>
            <a:off x="3629312" y="1374806"/>
            <a:ext cx="5477682" cy="769441"/>
          </a:xfrm>
          <a:prstGeom prst="rect">
            <a:avLst/>
          </a:prstGeom>
          <a:noFill/>
        </p:spPr>
        <p:txBody>
          <a:bodyPr wrap="square">
            <a:spAutoFit/>
          </a:bodyPr>
          <a:lstStyle/>
          <a:p>
            <a:pPr algn="l"/>
            <a:r>
              <a:rPr lang="en-IN" sz="2200" b="1" i="0" u="none" strike="noStrike" baseline="0" dirty="0">
                <a:latin typeface="Times New Roman" panose="02020603050405020304" pitchFamily="18" charset="0"/>
                <a:cs typeface="Times New Roman" panose="02020603050405020304" pitchFamily="18" charset="0"/>
              </a:rPr>
              <a:t>Update Operations, Transactions, </a:t>
            </a:r>
            <a:r>
              <a:rPr lang="en-US" sz="2200" b="1" i="0" u="none" strike="noStrike" baseline="0" dirty="0">
                <a:latin typeface="Times New Roman" panose="02020603050405020304" pitchFamily="18" charset="0"/>
                <a:cs typeface="Times New Roman" panose="02020603050405020304" pitchFamily="18" charset="0"/>
              </a:rPr>
              <a:t>and </a:t>
            </a:r>
          </a:p>
          <a:p>
            <a:pPr algn="l"/>
            <a:r>
              <a:rPr lang="en-US" sz="2200" b="1" i="0" u="none" strike="noStrike" baseline="0" dirty="0">
                <a:latin typeface="Times New Roman" panose="02020603050405020304" pitchFamily="18" charset="0"/>
                <a:cs typeface="Times New Roman" panose="02020603050405020304" pitchFamily="18" charset="0"/>
              </a:rPr>
              <a:t>Dealing with Constraint Violations</a:t>
            </a:r>
            <a:endParaRPr lang="en-IN" sz="2200" dirty="0">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xmlns="" id="{6BF964E8-F5B5-4486-BA4E-884D7B0E8616}"/>
              </a:ext>
            </a:extLst>
          </p:cNvPr>
          <p:cNvSpPr>
            <a:spLocks noGrp="1"/>
          </p:cNvSpPr>
          <p:nvPr>
            <p:ph idx="1"/>
          </p:nvPr>
        </p:nvSpPr>
        <p:spPr>
          <a:xfrm>
            <a:off x="328863" y="2294229"/>
            <a:ext cx="11183938" cy="2269541"/>
          </a:xfrm>
        </p:spPr>
        <p:txBody>
          <a:bodyPr>
            <a:normAutofit lnSpcReduction="10000"/>
          </a:bodyPr>
          <a:lstStyle/>
          <a:p>
            <a:pPr algn="just"/>
            <a:r>
              <a:rPr lang="en-US" sz="2400" dirty="0">
                <a:latin typeface="Times New Roman" pitchFamily="18" charset="0"/>
                <a:cs typeface="Times New Roman" pitchFamily="18" charset="0"/>
              </a:rPr>
              <a:t>Use other comparison operators to compare a single value </a:t>
            </a:r>
            <a:r>
              <a:rPr lang="en-US" sz="2400" i="1" dirty="0">
                <a:latin typeface="Times New Roman" pitchFamily="18" charset="0"/>
                <a:cs typeface="Times New Roman" pitchFamily="18" charset="0"/>
              </a:rPr>
              <a:t>v</a:t>
            </a:r>
            <a:r>
              <a:rPr lang="en-US" sz="2400" dirty="0">
                <a:latin typeface="Times New Roman" pitchFamily="18" charset="0"/>
                <a:cs typeface="Times New Roman" pitchFamily="18" charset="0"/>
              </a:rPr>
              <a:t> </a:t>
            </a:r>
          </a:p>
          <a:p>
            <a:pPr lvl="1" algn="just"/>
            <a:r>
              <a:rPr lang="en-US" sz="2400" dirty="0">
                <a:latin typeface="Times New Roman" pitchFamily="18" charset="0"/>
                <a:cs typeface="Times New Roman" pitchFamily="18" charset="0"/>
              </a:rPr>
              <a:t>= ANY (or = SOME) operator </a:t>
            </a:r>
          </a:p>
          <a:p>
            <a:pPr lvl="2" algn="just">
              <a:buFont typeface="Arial" charset="0"/>
              <a:buChar char="•"/>
            </a:pPr>
            <a:r>
              <a:rPr lang="en-US" sz="2400" dirty="0">
                <a:latin typeface="Times New Roman" pitchFamily="18" charset="0"/>
                <a:cs typeface="Times New Roman" pitchFamily="18" charset="0"/>
              </a:rPr>
              <a:t>Returns TRUE if the value </a:t>
            </a:r>
            <a:r>
              <a:rPr lang="en-US" sz="2400" i="1" dirty="0">
                <a:latin typeface="Times New Roman" pitchFamily="18" charset="0"/>
                <a:cs typeface="Times New Roman" pitchFamily="18" charset="0"/>
              </a:rPr>
              <a:t>v</a:t>
            </a:r>
            <a:r>
              <a:rPr lang="en-US" sz="2400" dirty="0">
                <a:latin typeface="Times New Roman" pitchFamily="18" charset="0"/>
                <a:cs typeface="Times New Roman" pitchFamily="18" charset="0"/>
              </a:rPr>
              <a:t> is equal to some value in the set </a:t>
            </a:r>
            <a:r>
              <a:rPr lang="en-US" sz="2400" i="1" dirty="0">
                <a:latin typeface="Times New Roman" pitchFamily="18" charset="0"/>
                <a:cs typeface="Times New Roman" pitchFamily="18" charset="0"/>
              </a:rPr>
              <a:t>V</a:t>
            </a:r>
            <a:r>
              <a:rPr lang="en-US" sz="2400" dirty="0">
                <a:latin typeface="Times New Roman" pitchFamily="18" charset="0"/>
                <a:cs typeface="Times New Roman" pitchFamily="18" charset="0"/>
              </a:rPr>
              <a:t> and is hence equivalent to IN</a:t>
            </a:r>
          </a:p>
          <a:p>
            <a:pPr lvl="1" algn="just"/>
            <a:r>
              <a:rPr lang="en-US" sz="2400" dirty="0">
                <a:latin typeface="Times New Roman" pitchFamily="18" charset="0"/>
                <a:cs typeface="Times New Roman" pitchFamily="18" charset="0"/>
              </a:rPr>
              <a:t>Other operators that can be combined with ANY (or SOME): &gt;, &gt;=, &lt;, &lt;=, and &lt;&gt;</a:t>
            </a:r>
          </a:p>
        </p:txBody>
      </p:sp>
      <p:pic>
        <p:nvPicPr>
          <p:cNvPr id="11" name="Picture 2">
            <a:extLst>
              <a:ext uri="{FF2B5EF4-FFF2-40B4-BE49-F238E27FC236}">
                <a16:creationId xmlns:a16="http://schemas.microsoft.com/office/drawing/2014/main" xmlns="" id="{6B4E4611-B0CC-4828-ACB2-72A3BCF42094}"/>
              </a:ext>
            </a:extLst>
          </p:cNvPr>
          <p:cNvPicPr>
            <a:picLocks noChangeAspect="1" noChangeArrowheads="1"/>
          </p:cNvPicPr>
          <p:nvPr/>
        </p:nvPicPr>
        <p:blipFill>
          <a:blip r:embed="rId3" cstate="print"/>
          <a:srcRect/>
          <a:stretch>
            <a:fillRect/>
          </a:stretch>
        </p:blipFill>
        <p:spPr bwMode="auto">
          <a:xfrm>
            <a:off x="2526631" y="4563770"/>
            <a:ext cx="7708231" cy="1830680"/>
          </a:xfrm>
          <a:prstGeom prst="rect">
            <a:avLst/>
          </a:prstGeom>
          <a:noFill/>
          <a:ln w="9525">
            <a:noFill/>
            <a:miter lim="800000"/>
            <a:headEnd/>
            <a:tailEnd/>
          </a:ln>
        </p:spPr>
      </p:pic>
    </p:spTree>
    <p:extLst>
      <p:ext uri="{BB962C8B-B14F-4D97-AF65-F5344CB8AC3E}">
        <p14:creationId xmlns:p14="http://schemas.microsoft.com/office/powerpoint/2010/main" xmlns="" val="4210063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463C328F-3D5D-4ED5-A689-24DDDA284D9E}"/>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543D2258-A8DD-4EE5-9691-3D1A2ECA8016}"/>
              </a:ext>
            </a:extLst>
          </p:cNvPr>
          <p:cNvSpPr>
            <a:spLocks noGrp="1"/>
          </p:cNvSpPr>
          <p:nvPr>
            <p:ph type="sldNum" sz="quarter" idx="12"/>
          </p:nvPr>
        </p:nvSpPr>
        <p:spPr/>
        <p:txBody>
          <a:bodyPr/>
          <a:lstStyle/>
          <a:p>
            <a:pPr>
              <a:defRPr/>
            </a:pPr>
            <a:fld id="{147856E9-F47B-4B79-B9A6-62404873B010}" type="slidenum">
              <a:rPr lang="en-US" altLang="en-US" smtClean="0"/>
              <a:pPr>
                <a:defRPr/>
              </a:pPr>
              <a:t>31</a:t>
            </a:fld>
            <a:endParaRPr lang="en-US" altLang="en-US"/>
          </a:p>
        </p:txBody>
      </p:sp>
      <p:pic>
        <p:nvPicPr>
          <p:cNvPr id="10" name="Picture 5" descr="C:\Users\Mahesh Kumar Jha\Downloads\CMRIT NEW LOGO-01.png">
            <a:extLst>
              <a:ext uri="{FF2B5EF4-FFF2-40B4-BE49-F238E27FC236}">
                <a16:creationId xmlns:a16="http://schemas.microsoft.com/office/drawing/2014/main" xmlns="" id="{8B224AB8-C8BA-4818-AF93-D16E87723E2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639555" y="537152"/>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xmlns="" id="{7C9F775A-9AAA-4631-BD5D-17EDE68DFA21}"/>
              </a:ext>
            </a:extLst>
          </p:cNvPr>
          <p:cNvSpPr>
            <a:spLocks noGrp="1"/>
          </p:cNvSpPr>
          <p:nvPr>
            <p:ph idx="1"/>
          </p:nvPr>
        </p:nvSpPr>
        <p:spPr>
          <a:xfrm>
            <a:off x="550862" y="2173287"/>
            <a:ext cx="11260138" cy="4525963"/>
          </a:xfrm>
        </p:spPr>
        <p:txBody>
          <a:bodyPr>
            <a:noAutofit/>
          </a:bodyPr>
          <a:lstStyle/>
          <a:p>
            <a:pPr algn="just"/>
            <a:r>
              <a:rPr lang="en-US" sz="2200" b="1" dirty="0">
                <a:latin typeface="Times New Roman" pitchFamily="18" charset="0"/>
                <a:cs typeface="Times New Roman" pitchFamily="18" charset="0"/>
              </a:rPr>
              <a:t>Avoid potential errors and ambiguities</a:t>
            </a:r>
          </a:p>
          <a:p>
            <a:pPr lvl="1" algn="just"/>
            <a:r>
              <a:rPr lang="en-US" sz="2200" dirty="0">
                <a:latin typeface="Times New Roman" pitchFamily="18" charset="0"/>
                <a:cs typeface="Times New Roman" pitchFamily="18" charset="0"/>
              </a:rPr>
              <a:t>Create </a:t>
            </a:r>
            <a:r>
              <a:rPr lang="en-US" sz="2200" dirty="0" err="1">
                <a:latin typeface="Times New Roman" pitchFamily="18" charset="0"/>
                <a:cs typeface="Times New Roman" pitchFamily="18" charset="0"/>
              </a:rPr>
              <a:t>tuple</a:t>
            </a:r>
            <a:r>
              <a:rPr lang="en-US" sz="2200" dirty="0">
                <a:latin typeface="Times New Roman" pitchFamily="18" charset="0"/>
                <a:cs typeface="Times New Roman" pitchFamily="18" charset="0"/>
              </a:rPr>
              <a:t> variables (aliases) for all tables referenced in SQL query</a:t>
            </a:r>
          </a:p>
          <a:p>
            <a:pPr lvl="1" algn="just">
              <a:buNone/>
            </a:pPr>
            <a:r>
              <a:rPr lang="en-IN" sz="2200" b="1" dirty="0">
                <a:latin typeface="Times New Roman" pitchFamily="18" charset="0"/>
                <a:cs typeface="Times New Roman" pitchFamily="18" charset="0"/>
              </a:rPr>
              <a:t>Retrieve the name of each employee who has a dependent with the same first name and is the same sex as the employee.</a:t>
            </a:r>
            <a:r>
              <a:rPr lang="en-IN" sz="2200" dirty="0">
                <a:latin typeface="Times New Roman" pitchFamily="18" charset="0"/>
                <a:cs typeface="Times New Roman" pitchFamily="18" charset="0"/>
              </a:rPr>
              <a:t> </a:t>
            </a:r>
          </a:p>
          <a:p>
            <a:pPr lvl="1" algn="just">
              <a:buNone/>
            </a:pPr>
            <a:r>
              <a:rPr lang="en-IN" sz="2200" dirty="0">
                <a:latin typeface="Times New Roman" pitchFamily="18" charset="0"/>
                <a:cs typeface="Times New Roman" pitchFamily="18" charset="0"/>
              </a:rPr>
              <a:t>SELECT </a:t>
            </a:r>
            <a:r>
              <a:rPr lang="en-IN" sz="2200" dirty="0" err="1">
                <a:latin typeface="Times New Roman" pitchFamily="18" charset="0"/>
                <a:cs typeface="Times New Roman" pitchFamily="18" charset="0"/>
              </a:rPr>
              <a:t>E.Fname</a:t>
            </a:r>
            <a:r>
              <a:rPr lang="en-IN" sz="2200" dirty="0">
                <a:latin typeface="Times New Roman" pitchFamily="18" charset="0"/>
                <a:cs typeface="Times New Roman" pitchFamily="18" charset="0"/>
              </a:rPr>
              <a:t>, </a:t>
            </a:r>
            <a:r>
              <a:rPr lang="en-IN" sz="2200" dirty="0" err="1">
                <a:latin typeface="Times New Roman" pitchFamily="18" charset="0"/>
                <a:cs typeface="Times New Roman" pitchFamily="18" charset="0"/>
              </a:rPr>
              <a:t>E.Lname</a:t>
            </a:r>
            <a:r>
              <a:rPr lang="en-IN" sz="2200" dirty="0">
                <a:latin typeface="Times New Roman" pitchFamily="18" charset="0"/>
                <a:cs typeface="Times New Roman" pitchFamily="18" charset="0"/>
              </a:rPr>
              <a:t> </a:t>
            </a:r>
          </a:p>
          <a:p>
            <a:pPr lvl="1" algn="just">
              <a:buNone/>
            </a:pPr>
            <a:r>
              <a:rPr lang="en-IN" sz="2200" dirty="0">
                <a:latin typeface="Times New Roman" pitchFamily="18" charset="0"/>
                <a:cs typeface="Times New Roman" pitchFamily="18" charset="0"/>
              </a:rPr>
              <a:t>FROM EMPLOYEE AS E </a:t>
            </a:r>
          </a:p>
          <a:p>
            <a:pPr lvl="1" algn="just">
              <a:buNone/>
            </a:pPr>
            <a:r>
              <a:rPr lang="en-IN" sz="2200" dirty="0">
                <a:latin typeface="Times New Roman" pitchFamily="18" charset="0"/>
                <a:cs typeface="Times New Roman" pitchFamily="18" charset="0"/>
              </a:rPr>
              <a:t>WHERE </a:t>
            </a:r>
            <a:r>
              <a:rPr lang="en-IN" sz="2200" dirty="0" err="1">
                <a:latin typeface="Times New Roman" pitchFamily="18" charset="0"/>
                <a:cs typeface="Times New Roman" pitchFamily="18" charset="0"/>
              </a:rPr>
              <a:t>E.Ssn</a:t>
            </a:r>
            <a:r>
              <a:rPr lang="en-IN" sz="2200" dirty="0">
                <a:latin typeface="Times New Roman" pitchFamily="18" charset="0"/>
                <a:cs typeface="Times New Roman" pitchFamily="18" charset="0"/>
              </a:rPr>
              <a:t> IN   ( SELECT </a:t>
            </a:r>
            <a:r>
              <a:rPr lang="en-IN" sz="2200" dirty="0" err="1">
                <a:latin typeface="Times New Roman" pitchFamily="18" charset="0"/>
                <a:cs typeface="Times New Roman" pitchFamily="18" charset="0"/>
              </a:rPr>
              <a:t>D.Essn</a:t>
            </a:r>
            <a:endParaRPr lang="en-IN" sz="2200" dirty="0">
              <a:latin typeface="Times New Roman" pitchFamily="18" charset="0"/>
              <a:cs typeface="Times New Roman" pitchFamily="18" charset="0"/>
            </a:endParaRPr>
          </a:p>
          <a:p>
            <a:pPr lvl="1" algn="just">
              <a:buNone/>
            </a:pPr>
            <a:r>
              <a:rPr lang="en-IN" sz="2200" dirty="0">
                <a:latin typeface="Times New Roman" pitchFamily="18" charset="0"/>
                <a:cs typeface="Times New Roman" pitchFamily="18" charset="0"/>
              </a:rPr>
              <a:t>				 FROM DEPENDENT AS D </a:t>
            </a:r>
          </a:p>
          <a:p>
            <a:pPr lvl="1" algn="just">
              <a:buNone/>
            </a:pPr>
            <a:r>
              <a:rPr lang="en-IN" sz="2200" dirty="0">
                <a:latin typeface="Times New Roman" pitchFamily="18" charset="0"/>
                <a:cs typeface="Times New Roman" pitchFamily="18" charset="0"/>
              </a:rPr>
              <a:t>				WHERE </a:t>
            </a:r>
            <a:r>
              <a:rPr lang="en-IN" sz="2200" dirty="0" err="1">
                <a:latin typeface="Times New Roman" pitchFamily="18" charset="0"/>
                <a:cs typeface="Times New Roman" pitchFamily="18" charset="0"/>
              </a:rPr>
              <a:t>E.Fname</a:t>
            </a:r>
            <a:r>
              <a:rPr lang="en-IN" sz="2200" dirty="0">
                <a:latin typeface="Times New Roman" pitchFamily="18" charset="0"/>
                <a:cs typeface="Times New Roman" pitchFamily="18" charset="0"/>
              </a:rPr>
              <a:t> = </a:t>
            </a:r>
            <a:r>
              <a:rPr lang="en-IN" sz="2200" dirty="0" err="1">
                <a:latin typeface="Times New Roman" pitchFamily="18" charset="0"/>
                <a:cs typeface="Times New Roman" pitchFamily="18" charset="0"/>
              </a:rPr>
              <a:t>D.Dependent_name</a:t>
            </a:r>
            <a:r>
              <a:rPr lang="en-IN" sz="2200" dirty="0">
                <a:latin typeface="Times New Roman" pitchFamily="18" charset="0"/>
                <a:cs typeface="Times New Roman" pitchFamily="18" charset="0"/>
              </a:rPr>
              <a:t> </a:t>
            </a:r>
          </a:p>
          <a:p>
            <a:pPr lvl="1" algn="just">
              <a:buNone/>
            </a:pPr>
            <a:r>
              <a:rPr lang="en-IN" sz="2200" dirty="0">
                <a:latin typeface="Times New Roman" pitchFamily="18" charset="0"/>
                <a:cs typeface="Times New Roman" pitchFamily="18" charset="0"/>
              </a:rPr>
              <a:t>				AND </a:t>
            </a:r>
            <a:r>
              <a:rPr lang="en-IN" sz="2200" dirty="0" err="1">
                <a:latin typeface="Times New Roman" pitchFamily="18" charset="0"/>
                <a:cs typeface="Times New Roman" pitchFamily="18" charset="0"/>
              </a:rPr>
              <a:t>E.Sex</a:t>
            </a:r>
            <a:r>
              <a:rPr lang="en-IN" sz="2200" dirty="0">
                <a:latin typeface="Times New Roman" pitchFamily="18" charset="0"/>
                <a:cs typeface="Times New Roman" pitchFamily="18" charset="0"/>
              </a:rPr>
              <a:t> = </a:t>
            </a:r>
            <a:r>
              <a:rPr lang="en-IN" sz="2200" dirty="0" err="1">
                <a:latin typeface="Times New Roman" pitchFamily="18" charset="0"/>
                <a:cs typeface="Times New Roman" pitchFamily="18" charset="0"/>
              </a:rPr>
              <a:t>D.Sex</a:t>
            </a:r>
            <a:r>
              <a:rPr lang="en-IN" sz="2200" dirty="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xmlns="" val="2947102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20A2D29B-777F-48E6-BF48-438775CD41ED}"/>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E3834D5D-2C82-41B1-B5E8-B872AB09F5C9}"/>
              </a:ext>
            </a:extLst>
          </p:cNvPr>
          <p:cNvSpPr>
            <a:spLocks noGrp="1"/>
          </p:cNvSpPr>
          <p:nvPr>
            <p:ph type="sldNum" sz="quarter" idx="12"/>
          </p:nvPr>
        </p:nvSpPr>
        <p:spPr/>
        <p:txBody>
          <a:bodyPr/>
          <a:lstStyle/>
          <a:p>
            <a:pPr>
              <a:defRPr/>
            </a:pPr>
            <a:fld id="{147856E9-F47B-4B79-B9A6-62404873B010}" type="slidenum">
              <a:rPr lang="en-US" altLang="en-US" smtClean="0"/>
              <a:pPr>
                <a:defRPr/>
              </a:pPr>
              <a:t>32</a:t>
            </a:fld>
            <a:endParaRPr lang="en-US" altLang="en-US"/>
          </a:p>
        </p:txBody>
      </p:sp>
      <p:pic>
        <p:nvPicPr>
          <p:cNvPr id="8" name="Picture 5" descr="C:\Users\Mahesh Kumar Jha\Downloads\CMRIT NEW LOGO-01.png">
            <a:extLst>
              <a:ext uri="{FF2B5EF4-FFF2-40B4-BE49-F238E27FC236}">
                <a16:creationId xmlns:a16="http://schemas.microsoft.com/office/drawing/2014/main" xmlns="" id="{6FA60FE0-CAC2-4A0D-A0ED-0590DD6A20D3}"/>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639555" y="537152"/>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Content Placeholder 2">
            <a:extLst>
              <a:ext uri="{FF2B5EF4-FFF2-40B4-BE49-F238E27FC236}">
                <a16:creationId xmlns:a16="http://schemas.microsoft.com/office/drawing/2014/main" xmlns="" id="{963174CF-4E74-48CA-8D1B-F29F5762A676}"/>
              </a:ext>
            </a:extLst>
          </p:cNvPr>
          <p:cNvSpPr>
            <a:spLocks noGrp="1"/>
          </p:cNvSpPr>
          <p:nvPr>
            <p:ph idx="1"/>
          </p:nvPr>
        </p:nvSpPr>
        <p:spPr>
          <a:xfrm>
            <a:off x="151739" y="2257094"/>
            <a:ext cx="11384664" cy="2643933"/>
          </a:xfrm>
        </p:spPr>
        <p:txBody>
          <a:bodyPr>
            <a:noAutofit/>
          </a:bodyPr>
          <a:lstStyle/>
          <a:p>
            <a:pPr algn="just"/>
            <a:r>
              <a:rPr lang="en-US" sz="2400" b="1" dirty="0">
                <a:latin typeface="Times New Roman" pitchFamily="18" charset="0"/>
                <a:cs typeface="Times New Roman" pitchFamily="18" charset="0"/>
              </a:rPr>
              <a:t>Correlated nested query </a:t>
            </a:r>
          </a:p>
          <a:p>
            <a:pPr lvl="1" algn="just"/>
            <a:r>
              <a:rPr lang="en-IN" sz="2400" dirty="0">
                <a:latin typeface="Times New Roman" pitchFamily="18" charset="0"/>
                <a:cs typeface="Times New Roman" pitchFamily="18" charset="0"/>
              </a:rPr>
              <a:t>Whenever a condition in the WHERE clause of a nested query references some attribute of a relation declared in the outer query, the two queries are said to be correlated.</a:t>
            </a:r>
          </a:p>
          <a:p>
            <a:pPr lvl="1" algn="just"/>
            <a:r>
              <a:rPr lang="en-IN" sz="2400" dirty="0">
                <a:latin typeface="Times New Roman" pitchFamily="18" charset="0"/>
                <a:cs typeface="Times New Roman" pitchFamily="18" charset="0"/>
              </a:rPr>
              <a:t>We can understand a correlated query better by considering that the nested query is evaluated once for each </a:t>
            </a:r>
            <a:r>
              <a:rPr lang="en-IN" sz="2400" dirty="0" err="1">
                <a:latin typeface="Times New Roman" pitchFamily="18" charset="0"/>
                <a:cs typeface="Times New Roman" pitchFamily="18" charset="0"/>
              </a:rPr>
              <a:t>tuple</a:t>
            </a:r>
            <a:r>
              <a:rPr lang="en-IN" sz="2400" dirty="0">
                <a:latin typeface="Times New Roman" pitchFamily="18" charset="0"/>
                <a:cs typeface="Times New Roman" pitchFamily="18" charset="0"/>
              </a:rPr>
              <a:t> (or combination of </a:t>
            </a:r>
            <a:r>
              <a:rPr lang="en-IN" sz="2400" dirty="0" err="1">
                <a:latin typeface="Times New Roman" pitchFamily="18" charset="0"/>
                <a:cs typeface="Times New Roman" pitchFamily="18" charset="0"/>
              </a:rPr>
              <a:t>tuples</a:t>
            </a:r>
            <a:r>
              <a:rPr lang="en-IN" sz="2400" dirty="0">
                <a:latin typeface="Times New Roman" pitchFamily="18" charset="0"/>
                <a:cs typeface="Times New Roman" pitchFamily="18" charset="0"/>
              </a:rPr>
              <a:t>) in the outer query.</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593025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47C85902-3DCE-4C01-BB77-D1504D0D0F86}"/>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5DADEFAB-35DC-4FBB-843B-1A4938C0A3B3}"/>
              </a:ext>
            </a:extLst>
          </p:cNvPr>
          <p:cNvSpPr>
            <a:spLocks noGrp="1"/>
          </p:cNvSpPr>
          <p:nvPr>
            <p:ph type="sldNum" sz="quarter" idx="12"/>
          </p:nvPr>
        </p:nvSpPr>
        <p:spPr/>
        <p:txBody>
          <a:bodyPr/>
          <a:lstStyle/>
          <a:p>
            <a:pPr>
              <a:defRPr/>
            </a:pPr>
            <a:fld id="{147856E9-F47B-4B79-B9A6-62404873B010}" type="slidenum">
              <a:rPr lang="en-US" altLang="en-US" smtClean="0"/>
              <a:pPr>
                <a:defRPr/>
              </a:pPr>
              <a:t>33</a:t>
            </a:fld>
            <a:endParaRPr lang="en-US" altLang="en-US"/>
          </a:p>
        </p:txBody>
      </p:sp>
      <p:pic>
        <p:nvPicPr>
          <p:cNvPr id="8" name="Picture 5" descr="C:\Users\Mahesh Kumar Jha\Downloads\CMRIT NEW LOGO-01.png">
            <a:extLst>
              <a:ext uri="{FF2B5EF4-FFF2-40B4-BE49-F238E27FC236}">
                <a16:creationId xmlns:a16="http://schemas.microsoft.com/office/drawing/2014/main" xmlns="" id="{76951662-AD85-49FF-B28D-E348D6ABE5D3}"/>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639555" y="537152"/>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xmlns="" id="{86CD77DB-8880-4E2C-806F-441413358178}"/>
              </a:ext>
            </a:extLst>
          </p:cNvPr>
          <p:cNvSpPr>
            <a:spLocks noGrp="1"/>
          </p:cNvSpPr>
          <p:nvPr>
            <p:ph idx="1"/>
          </p:nvPr>
        </p:nvSpPr>
        <p:spPr>
          <a:xfrm>
            <a:off x="328864" y="2502569"/>
            <a:ext cx="11183938" cy="4876800"/>
          </a:xfrm>
        </p:spPr>
        <p:txBody>
          <a:bodyPr>
            <a:normAutofit/>
          </a:bodyPr>
          <a:lstStyle/>
          <a:p>
            <a:pPr algn="just">
              <a:buNone/>
            </a:pPr>
            <a:r>
              <a:rPr lang="en-IN" sz="2200" b="1" dirty="0">
                <a:solidFill>
                  <a:schemeClr val="accent2">
                    <a:lumMod val="75000"/>
                  </a:schemeClr>
                </a:solidFill>
                <a:latin typeface="Times New Roman" pitchFamily="18" charset="0"/>
                <a:cs typeface="Times New Roman" pitchFamily="18" charset="0"/>
              </a:rPr>
              <a:t>  For each EMPLOYEE tuple ,evaluate the nested query ,which retrieves the ESSN values for all DEPENDENTS tuples with the same sex and name as that EMPLOYEE tuple ;if the </a:t>
            </a:r>
            <a:r>
              <a:rPr lang="en-IN" sz="2200" b="1" dirty="0" err="1">
                <a:solidFill>
                  <a:schemeClr val="accent2">
                    <a:lumMod val="75000"/>
                  </a:schemeClr>
                </a:solidFill>
                <a:latin typeface="Times New Roman" pitchFamily="18" charset="0"/>
                <a:cs typeface="Times New Roman" pitchFamily="18" charset="0"/>
              </a:rPr>
              <a:t>ssn</a:t>
            </a:r>
            <a:r>
              <a:rPr lang="en-IN" sz="2200" b="1" dirty="0">
                <a:solidFill>
                  <a:schemeClr val="accent2">
                    <a:lumMod val="75000"/>
                  </a:schemeClr>
                </a:solidFill>
                <a:latin typeface="Times New Roman" pitchFamily="18" charset="0"/>
                <a:cs typeface="Times New Roman" pitchFamily="18" charset="0"/>
              </a:rPr>
              <a:t> of the employee tuple is in the result of the nested query ,then select that EMPLOYEE table.</a:t>
            </a:r>
          </a:p>
          <a:p>
            <a:pPr algn="just">
              <a:buNone/>
            </a:pPr>
            <a:r>
              <a:rPr lang="en-IN" sz="2200" b="1" dirty="0">
                <a:latin typeface="Times New Roman" pitchFamily="18" charset="0"/>
                <a:cs typeface="Times New Roman" pitchFamily="18" charset="0"/>
              </a:rPr>
              <a:t>Retrieve the name of each employee who has a dependent with the same first name and is the same sex as the employee.</a:t>
            </a:r>
            <a:endParaRPr lang="en-IN" sz="2200" b="1" dirty="0">
              <a:solidFill>
                <a:schemeClr val="accent2">
                  <a:lumMod val="75000"/>
                </a:schemeClr>
              </a:solidFill>
              <a:latin typeface="Times New Roman" pitchFamily="18" charset="0"/>
              <a:cs typeface="Times New Roman" pitchFamily="18" charset="0"/>
            </a:endParaRPr>
          </a:p>
          <a:p>
            <a:pPr algn="just">
              <a:buNone/>
            </a:pPr>
            <a:r>
              <a:rPr lang="en-IN" sz="2200" dirty="0">
                <a:latin typeface="Times New Roman" pitchFamily="18" charset="0"/>
                <a:cs typeface="Times New Roman" pitchFamily="18" charset="0"/>
              </a:rPr>
              <a:t>	Select </a:t>
            </a:r>
            <a:r>
              <a:rPr lang="en-IN" sz="2200" dirty="0" err="1">
                <a:latin typeface="Times New Roman" pitchFamily="18" charset="0"/>
                <a:cs typeface="Times New Roman" pitchFamily="18" charset="0"/>
              </a:rPr>
              <a:t>E.Fname,E.Lname</a:t>
            </a:r>
            <a:r>
              <a:rPr lang="en-IN" sz="2200" dirty="0">
                <a:latin typeface="Times New Roman" pitchFamily="18" charset="0"/>
                <a:cs typeface="Times New Roman" pitchFamily="18" charset="0"/>
              </a:rPr>
              <a:t> from EMPLOYEE AS E ,DEPENDENT AS D where </a:t>
            </a:r>
            <a:r>
              <a:rPr lang="en-IN" sz="2200" dirty="0" err="1">
                <a:latin typeface="Times New Roman" pitchFamily="18" charset="0"/>
                <a:cs typeface="Times New Roman" pitchFamily="18" charset="0"/>
              </a:rPr>
              <a:t>E.Ssn</a:t>
            </a:r>
            <a:r>
              <a:rPr lang="en-IN" sz="2200" dirty="0">
                <a:latin typeface="Times New Roman" pitchFamily="18" charset="0"/>
                <a:cs typeface="Times New Roman" pitchFamily="18" charset="0"/>
              </a:rPr>
              <a:t>=</a:t>
            </a:r>
            <a:r>
              <a:rPr lang="en-IN" sz="2200" dirty="0" err="1">
                <a:latin typeface="Times New Roman" pitchFamily="18" charset="0"/>
                <a:cs typeface="Times New Roman" pitchFamily="18" charset="0"/>
              </a:rPr>
              <a:t>D.Essn</a:t>
            </a:r>
            <a:r>
              <a:rPr lang="en-IN" sz="2200" dirty="0">
                <a:latin typeface="Times New Roman" pitchFamily="18" charset="0"/>
                <a:cs typeface="Times New Roman" pitchFamily="18" charset="0"/>
              </a:rPr>
              <a:t> AND </a:t>
            </a:r>
            <a:r>
              <a:rPr lang="en-IN" sz="2200" dirty="0" err="1">
                <a:latin typeface="Times New Roman" pitchFamily="18" charset="0"/>
                <a:cs typeface="Times New Roman" pitchFamily="18" charset="0"/>
              </a:rPr>
              <a:t>E.Sex</a:t>
            </a:r>
            <a:r>
              <a:rPr lang="en-IN" sz="2200" dirty="0">
                <a:latin typeface="Times New Roman" pitchFamily="18" charset="0"/>
                <a:cs typeface="Times New Roman" pitchFamily="18" charset="0"/>
              </a:rPr>
              <a:t> =</a:t>
            </a:r>
            <a:r>
              <a:rPr lang="en-IN" sz="2200" dirty="0" err="1">
                <a:latin typeface="Times New Roman" pitchFamily="18" charset="0"/>
                <a:cs typeface="Times New Roman" pitchFamily="18" charset="0"/>
              </a:rPr>
              <a:t>D.Sex</a:t>
            </a:r>
            <a:r>
              <a:rPr lang="en-IN" sz="2200" dirty="0">
                <a:latin typeface="Times New Roman" pitchFamily="18" charset="0"/>
                <a:cs typeface="Times New Roman" pitchFamily="18" charset="0"/>
              </a:rPr>
              <a:t> AND </a:t>
            </a:r>
            <a:r>
              <a:rPr lang="en-IN" sz="2200" dirty="0" err="1">
                <a:latin typeface="Times New Roman" pitchFamily="18" charset="0"/>
                <a:cs typeface="Times New Roman" pitchFamily="18" charset="0"/>
              </a:rPr>
              <a:t>E.Fname</a:t>
            </a:r>
            <a:r>
              <a:rPr lang="en-IN" sz="2200" dirty="0">
                <a:latin typeface="Times New Roman" pitchFamily="18" charset="0"/>
                <a:cs typeface="Times New Roman" pitchFamily="18" charset="0"/>
              </a:rPr>
              <a:t> =</a:t>
            </a:r>
            <a:r>
              <a:rPr lang="en-IN" sz="2200" dirty="0" err="1">
                <a:latin typeface="Times New Roman" pitchFamily="18" charset="0"/>
                <a:cs typeface="Times New Roman" pitchFamily="18" charset="0"/>
              </a:rPr>
              <a:t>D.dependent</a:t>
            </a:r>
            <a:r>
              <a:rPr lang="en-IN" sz="2200" dirty="0">
                <a:latin typeface="Times New Roman" pitchFamily="18" charset="0"/>
                <a:cs typeface="Times New Roman" pitchFamily="18" charset="0"/>
              </a:rPr>
              <a:t>_ name;</a:t>
            </a:r>
          </a:p>
          <a:p>
            <a:pPr algn="just">
              <a:buNone/>
            </a:pPr>
            <a:endParaRPr lang="en-IN" sz="2200" dirty="0">
              <a:latin typeface="Times New Roman" pitchFamily="18" charset="0"/>
              <a:cs typeface="Times New Roman" pitchFamily="18" charset="0"/>
            </a:endParaRPr>
          </a:p>
        </p:txBody>
      </p:sp>
    </p:spTree>
    <p:extLst>
      <p:ext uri="{BB962C8B-B14F-4D97-AF65-F5344CB8AC3E}">
        <p14:creationId xmlns:p14="http://schemas.microsoft.com/office/powerpoint/2010/main" xmlns="" val="1928491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7BE2BF14-FC6E-431F-A807-57FC243661C2}"/>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6E1C85B9-0AE1-4D23-BB3F-54CE7B6B3E32}"/>
              </a:ext>
            </a:extLst>
          </p:cNvPr>
          <p:cNvSpPr>
            <a:spLocks noGrp="1"/>
          </p:cNvSpPr>
          <p:nvPr>
            <p:ph type="sldNum" sz="quarter" idx="12"/>
          </p:nvPr>
        </p:nvSpPr>
        <p:spPr/>
        <p:txBody>
          <a:bodyPr/>
          <a:lstStyle/>
          <a:p>
            <a:pPr>
              <a:defRPr/>
            </a:pPr>
            <a:fld id="{147856E9-F47B-4B79-B9A6-62404873B010}" type="slidenum">
              <a:rPr lang="en-US" altLang="en-US" smtClean="0"/>
              <a:pPr>
                <a:defRPr/>
              </a:pPr>
              <a:t>34</a:t>
            </a:fld>
            <a:endParaRPr lang="en-US" altLang="en-US"/>
          </a:p>
        </p:txBody>
      </p:sp>
      <p:pic>
        <p:nvPicPr>
          <p:cNvPr id="8" name="Picture 5" descr="C:\Users\Mahesh Kumar Jha\Downloads\CMRIT NEW LOGO-01.png">
            <a:extLst>
              <a:ext uri="{FF2B5EF4-FFF2-40B4-BE49-F238E27FC236}">
                <a16:creationId xmlns:a16="http://schemas.microsoft.com/office/drawing/2014/main" xmlns="" id="{FAC7E769-5D94-4DC2-AE1B-99C20C2B4E69}"/>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639555" y="537152"/>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xmlns="" id="{71A9866F-7850-49DF-B7C5-35B5883EBF0B}"/>
              </a:ext>
            </a:extLst>
          </p:cNvPr>
          <p:cNvSpPr>
            <a:spLocks noGrp="1"/>
          </p:cNvSpPr>
          <p:nvPr>
            <p:ph idx="1"/>
          </p:nvPr>
        </p:nvSpPr>
        <p:spPr>
          <a:xfrm>
            <a:off x="381000" y="2332037"/>
            <a:ext cx="11260138" cy="4525963"/>
          </a:xfrm>
        </p:spPr>
        <p:txBody>
          <a:bodyPr>
            <a:normAutofit/>
          </a:bodyPr>
          <a:lstStyle/>
          <a:p>
            <a:r>
              <a:rPr lang="en-US" sz="2000" b="1" dirty="0">
                <a:latin typeface="Times New Roman" pitchFamily="18" charset="0"/>
                <a:cs typeface="Times New Roman" pitchFamily="18" charset="0"/>
              </a:rPr>
              <a:t>EXISTS </a:t>
            </a:r>
            <a:r>
              <a:rPr lang="en-US" sz="2000" dirty="0">
                <a:latin typeface="Times New Roman" pitchFamily="18" charset="0"/>
                <a:cs typeface="Times New Roman" pitchFamily="18" charset="0"/>
              </a:rPr>
              <a:t>and </a:t>
            </a:r>
            <a:r>
              <a:rPr lang="en-US" sz="2000" b="1" dirty="0">
                <a:latin typeface="Times New Roman" pitchFamily="18" charset="0"/>
                <a:cs typeface="Times New Roman" pitchFamily="18" charset="0"/>
              </a:rPr>
              <a:t>UNIQUE</a:t>
            </a:r>
            <a:r>
              <a:rPr lang="en-US" sz="2000" dirty="0">
                <a:latin typeface="Times New Roman" pitchFamily="18" charset="0"/>
                <a:cs typeface="Times New Roman" pitchFamily="18" charset="0"/>
              </a:rPr>
              <a:t> are Boolean function that returns </a:t>
            </a:r>
            <a:r>
              <a:rPr lang="en-US" sz="2000" b="1" dirty="0">
                <a:latin typeface="Times New Roman" pitchFamily="18" charset="0"/>
                <a:cs typeface="Times New Roman" pitchFamily="18" charset="0"/>
              </a:rPr>
              <a:t>TRUE or FALSE.</a:t>
            </a:r>
          </a:p>
          <a:p>
            <a:r>
              <a:rPr lang="en-US" sz="2000" b="1" dirty="0">
                <a:latin typeface="Times New Roman" pitchFamily="18" charset="0"/>
                <a:cs typeface="Times New Roman" pitchFamily="18" charset="0"/>
              </a:rPr>
              <a:t>EXISTS function </a:t>
            </a:r>
          </a:p>
          <a:p>
            <a:pPr lvl="1"/>
            <a:r>
              <a:rPr lang="en-US" sz="2000" dirty="0">
                <a:latin typeface="Times New Roman" pitchFamily="18" charset="0"/>
                <a:cs typeface="Times New Roman" pitchFamily="18" charset="0"/>
              </a:rPr>
              <a:t>Check whether the result of a nested query is empty (Contains no </a:t>
            </a:r>
            <a:r>
              <a:rPr lang="en-US" sz="2000" dirty="0" err="1">
                <a:latin typeface="Times New Roman" pitchFamily="18" charset="0"/>
                <a:cs typeface="Times New Roman" pitchFamily="18" charset="0"/>
              </a:rPr>
              <a:t>tuple</a:t>
            </a:r>
            <a:r>
              <a:rPr lang="en-US" sz="2000" dirty="0">
                <a:latin typeface="Times New Roman" pitchFamily="18" charset="0"/>
                <a:cs typeface="Times New Roman" pitchFamily="18" charset="0"/>
              </a:rPr>
              <a:t>)or not</a:t>
            </a:r>
          </a:p>
          <a:p>
            <a:pPr lvl="1"/>
            <a:r>
              <a:rPr lang="en-US" sz="2000" dirty="0">
                <a:latin typeface="Times New Roman" pitchFamily="18" charset="0"/>
                <a:cs typeface="Times New Roman" pitchFamily="18" charset="0"/>
              </a:rPr>
              <a:t>The result of EXISTS is a </a:t>
            </a:r>
            <a:r>
              <a:rPr lang="en-US" sz="2000" dirty="0" err="1">
                <a:latin typeface="Times New Roman" pitchFamily="18" charset="0"/>
                <a:cs typeface="Times New Roman" pitchFamily="18" charset="0"/>
              </a:rPr>
              <a:t>boolean</a:t>
            </a:r>
            <a:r>
              <a:rPr lang="en-US" sz="2000" dirty="0">
                <a:latin typeface="Times New Roman" pitchFamily="18" charset="0"/>
                <a:cs typeface="Times New Roman" pitchFamily="18" charset="0"/>
              </a:rPr>
              <a:t> value  </a:t>
            </a:r>
            <a:r>
              <a:rPr lang="en-US" sz="2000" b="1" dirty="0">
                <a:latin typeface="Times New Roman" pitchFamily="18" charset="0"/>
                <a:cs typeface="Times New Roman" pitchFamily="18" charset="0"/>
              </a:rPr>
              <a:t>TRUE </a:t>
            </a:r>
            <a:r>
              <a:rPr lang="en-US" sz="2000" dirty="0">
                <a:latin typeface="Times New Roman" pitchFamily="18" charset="0"/>
                <a:cs typeface="Times New Roman" pitchFamily="18" charset="0"/>
              </a:rPr>
              <a:t>if the nested query contains </a:t>
            </a:r>
            <a:r>
              <a:rPr lang="en-US" sz="2000" b="1" dirty="0">
                <a:latin typeface="Times New Roman" pitchFamily="18" charset="0"/>
                <a:cs typeface="Times New Roman" pitchFamily="18" charset="0"/>
              </a:rPr>
              <a:t>at least one </a:t>
            </a:r>
            <a:r>
              <a:rPr lang="en-US" sz="2000" b="1" dirty="0" err="1">
                <a:latin typeface="Times New Roman" pitchFamily="18" charset="0"/>
                <a:cs typeface="Times New Roman" pitchFamily="18" charset="0"/>
              </a:rPr>
              <a:t>tuple</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or </a:t>
            </a:r>
            <a:r>
              <a:rPr lang="en-US" sz="2000" b="1" dirty="0">
                <a:latin typeface="Times New Roman" pitchFamily="18" charset="0"/>
                <a:cs typeface="Times New Roman" pitchFamily="18" charset="0"/>
              </a:rPr>
              <a:t>FALSE</a:t>
            </a:r>
            <a:r>
              <a:rPr lang="en-US" sz="2000" dirty="0">
                <a:latin typeface="Times New Roman" pitchFamily="18" charset="0"/>
                <a:cs typeface="Times New Roman" pitchFamily="18" charset="0"/>
              </a:rPr>
              <a:t> if the nested query contains </a:t>
            </a:r>
            <a:r>
              <a:rPr lang="en-US" sz="2000" b="1" dirty="0">
                <a:latin typeface="Times New Roman" pitchFamily="18" charset="0"/>
                <a:cs typeface="Times New Roman" pitchFamily="18" charset="0"/>
              </a:rPr>
              <a:t>no </a:t>
            </a:r>
            <a:r>
              <a:rPr lang="en-US" sz="2000" b="1" dirty="0" err="1">
                <a:latin typeface="Times New Roman" pitchFamily="18" charset="0"/>
                <a:cs typeface="Times New Roman" pitchFamily="18" charset="0"/>
              </a:rPr>
              <a:t>tuples</a:t>
            </a:r>
            <a:r>
              <a:rPr lang="en-US" sz="2000" dirty="0">
                <a:latin typeface="Times New Roman" pitchFamily="18" charset="0"/>
                <a:cs typeface="Times New Roman" pitchFamily="18" charset="0"/>
              </a:rPr>
              <a:t>.</a:t>
            </a:r>
          </a:p>
          <a:p>
            <a:r>
              <a:rPr lang="en-US" sz="2000" b="1" dirty="0">
                <a:latin typeface="Times New Roman" pitchFamily="18" charset="0"/>
                <a:cs typeface="Times New Roman" pitchFamily="18" charset="0"/>
              </a:rPr>
              <a:t>EXISTS and NOT EXISTS </a:t>
            </a:r>
          </a:p>
          <a:p>
            <a:pPr lvl="1"/>
            <a:r>
              <a:rPr lang="en-US" sz="2000" dirty="0">
                <a:latin typeface="Times New Roman" pitchFamily="18" charset="0"/>
                <a:cs typeface="Times New Roman" pitchFamily="18" charset="0"/>
              </a:rPr>
              <a:t>Typically used in conjunction with a correlated nested query</a:t>
            </a:r>
          </a:p>
          <a:p>
            <a:r>
              <a:rPr lang="en-US" sz="2000" b="1" dirty="0">
                <a:latin typeface="Times New Roman" pitchFamily="18" charset="0"/>
                <a:cs typeface="Times New Roman" pitchFamily="18" charset="0"/>
              </a:rPr>
              <a:t>SQL function UNIQUE(Q)</a:t>
            </a:r>
          </a:p>
          <a:p>
            <a:pPr lvl="1"/>
            <a:r>
              <a:rPr lang="en-US" sz="2000" dirty="0">
                <a:latin typeface="Times New Roman" pitchFamily="18" charset="0"/>
                <a:cs typeface="Times New Roman" pitchFamily="18" charset="0"/>
              </a:rPr>
              <a:t>Returns TRUE if there are no duplicate </a:t>
            </a:r>
            <a:r>
              <a:rPr lang="en-US" sz="2000" dirty="0" err="1">
                <a:latin typeface="Times New Roman" pitchFamily="18" charset="0"/>
                <a:cs typeface="Times New Roman" pitchFamily="18" charset="0"/>
              </a:rPr>
              <a:t>tuples</a:t>
            </a:r>
            <a:r>
              <a:rPr lang="en-US" sz="2000" dirty="0">
                <a:latin typeface="Times New Roman" pitchFamily="18" charset="0"/>
                <a:cs typeface="Times New Roman" pitchFamily="18" charset="0"/>
              </a:rPr>
              <a:t> in the result of query Q. Otherwise it returns false</a:t>
            </a:r>
          </a:p>
        </p:txBody>
      </p:sp>
    </p:spTree>
    <p:extLst>
      <p:ext uri="{BB962C8B-B14F-4D97-AF65-F5344CB8AC3E}">
        <p14:creationId xmlns:p14="http://schemas.microsoft.com/office/powerpoint/2010/main" xmlns="" val="3708129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F108C129-3F79-4768-B818-43189C1D4DB3}"/>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B920C88B-1FCB-4415-8560-9FD24EF154DA}"/>
              </a:ext>
            </a:extLst>
          </p:cNvPr>
          <p:cNvSpPr>
            <a:spLocks noGrp="1"/>
          </p:cNvSpPr>
          <p:nvPr>
            <p:ph type="sldNum" sz="quarter" idx="12"/>
          </p:nvPr>
        </p:nvSpPr>
        <p:spPr/>
        <p:txBody>
          <a:bodyPr/>
          <a:lstStyle/>
          <a:p>
            <a:pPr>
              <a:defRPr/>
            </a:pPr>
            <a:fld id="{147856E9-F47B-4B79-B9A6-62404873B010}" type="slidenum">
              <a:rPr lang="en-US" altLang="en-US" smtClean="0"/>
              <a:pPr>
                <a:defRPr/>
              </a:pPr>
              <a:t>35</a:t>
            </a:fld>
            <a:endParaRPr lang="en-US" altLang="en-US"/>
          </a:p>
        </p:txBody>
      </p:sp>
      <p:pic>
        <p:nvPicPr>
          <p:cNvPr id="8" name="Picture 5" descr="C:\Users\Mahesh Kumar Jha\Downloads\CMRIT NEW LOGO-01.png">
            <a:extLst>
              <a:ext uri="{FF2B5EF4-FFF2-40B4-BE49-F238E27FC236}">
                <a16:creationId xmlns:a16="http://schemas.microsoft.com/office/drawing/2014/main" xmlns="" id="{91EA4EEC-2A65-498B-8674-F0BC9D53411E}"/>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639555" y="537152"/>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ntent Placeholder 2">
            <a:extLst>
              <a:ext uri="{FF2B5EF4-FFF2-40B4-BE49-F238E27FC236}">
                <a16:creationId xmlns:a16="http://schemas.microsoft.com/office/drawing/2014/main" xmlns="" id="{052B9DA2-3D2A-4DDB-B1B6-C208E885D3D2}"/>
              </a:ext>
            </a:extLst>
          </p:cNvPr>
          <p:cNvSpPr>
            <a:spLocks noGrp="1"/>
          </p:cNvSpPr>
          <p:nvPr>
            <p:ph idx="1"/>
          </p:nvPr>
        </p:nvSpPr>
        <p:spPr>
          <a:xfrm>
            <a:off x="429126" y="2623510"/>
            <a:ext cx="11333747" cy="3345197"/>
          </a:xfrm>
        </p:spPr>
        <p:txBody>
          <a:bodyPr>
            <a:noAutofit/>
          </a:bodyPr>
          <a:lstStyle/>
          <a:p>
            <a:pPr marL="342900" lvl="1" indent="-342900" algn="just">
              <a:buNone/>
            </a:pPr>
            <a:r>
              <a:rPr lang="en-IN" sz="2400" b="1" dirty="0">
                <a:latin typeface="Times New Roman" pitchFamily="18" charset="0"/>
                <a:cs typeface="Times New Roman" pitchFamily="18" charset="0"/>
              </a:rPr>
              <a:t>Retrieve the name of each employee who has a dependent with the</a:t>
            </a:r>
          </a:p>
          <a:p>
            <a:pPr marL="342900" lvl="1" indent="-342900" algn="just">
              <a:buNone/>
            </a:pPr>
            <a:r>
              <a:rPr lang="en-IN" sz="2400" b="1" dirty="0">
                <a:latin typeface="Times New Roman" pitchFamily="18" charset="0"/>
                <a:cs typeface="Times New Roman" pitchFamily="18" charset="0"/>
              </a:rPr>
              <a:t>same first name and is the same sex as the employee.</a:t>
            </a:r>
            <a:r>
              <a:rPr lang="en-IN" sz="2400" dirty="0">
                <a:latin typeface="Times New Roman" pitchFamily="18" charset="0"/>
                <a:cs typeface="Times New Roman" pitchFamily="18" charset="0"/>
              </a:rPr>
              <a:t> </a:t>
            </a:r>
          </a:p>
          <a:p>
            <a:pPr algn="just"/>
            <a:endParaRPr lang="en-IN" sz="2400" b="1" dirty="0">
              <a:solidFill>
                <a:schemeClr val="accent2">
                  <a:lumMod val="75000"/>
                </a:schemeClr>
              </a:solidFill>
              <a:latin typeface="Times New Roman" pitchFamily="18" charset="0"/>
              <a:cs typeface="Times New Roman" pitchFamily="18" charset="0"/>
            </a:endParaRPr>
          </a:p>
          <a:p>
            <a:pPr algn="just">
              <a:buNone/>
            </a:pPr>
            <a:r>
              <a:rPr lang="en-IN" sz="2400" dirty="0">
                <a:latin typeface="Times New Roman" pitchFamily="18" charset="0"/>
                <a:cs typeface="Times New Roman" pitchFamily="18" charset="0"/>
              </a:rPr>
              <a:t>Select</a:t>
            </a:r>
            <a:r>
              <a:rPr lang="en-IN" sz="2400" b="1" dirty="0">
                <a:solidFill>
                  <a:schemeClr val="accent2">
                    <a:lumMod val="75000"/>
                  </a:schemeClr>
                </a:solidFill>
                <a:latin typeface="Times New Roman" pitchFamily="18" charset="0"/>
                <a:cs typeface="Times New Roman" pitchFamily="18" charset="0"/>
              </a:rPr>
              <a:t> </a:t>
            </a:r>
            <a:r>
              <a:rPr lang="en-IN" sz="2400" dirty="0" err="1">
                <a:latin typeface="Times New Roman" pitchFamily="18" charset="0"/>
                <a:cs typeface="Times New Roman" pitchFamily="18" charset="0"/>
              </a:rPr>
              <a:t>E.Fname,E.Lname</a:t>
            </a:r>
            <a:r>
              <a:rPr lang="en-IN" sz="2400" dirty="0">
                <a:latin typeface="Times New Roman" pitchFamily="18" charset="0"/>
                <a:cs typeface="Times New Roman" pitchFamily="18" charset="0"/>
              </a:rPr>
              <a:t> from EMPLOYEE AS E</a:t>
            </a:r>
          </a:p>
          <a:p>
            <a:pPr algn="just">
              <a:buNone/>
            </a:pPr>
            <a:r>
              <a:rPr lang="en-IN" sz="2400" dirty="0">
                <a:latin typeface="Times New Roman" pitchFamily="18" charset="0"/>
                <a:cs typeface="Times New Roman" pitchFamily="18" charset="0"/>
              </a:rPr>
              <a:t> where EXISTS </a:t>
            </a:r>
          </a:p>
          <a:p>
            <a:pPr algn="just">
              <a:buNone/>
            </a:pPr>
            <a:r>
              <a:rPr lang="en-IN" sz="2400" dirty="0">
                <a:latin typeface="Times New Roman" pitchFamily="18" charset="0"/>
                <a:cs typeface="Times New Roman" pitchFamily="18" charset="0"/>
              </a:rPr>
              <a:t>(Select * from DEPENEDENT AS D </a:t>
            </a:r>
          </a:p>
          <a:p>
            <a:pPr algn="just">
              <a:buNone/>
            </a:pPr>
            <a:r>
              <a:rPr lang="en-IN" sz="2400" dirty="0">
                <a:latin typeface="Times New Roman" pitchFamily="18" charset="0"/>
                <a:cs typeface="Times New Roman" pitchFamily="18" charset="0"/>
              </a:rPr>
              <a:t>where </a:t>
            </a:r>
            <a:r>
              <a:rPr lang="en-IN" sz="2400" dirty="0" err="1">
                <a:latin typeface="Times New Roman" pitchFamily="18" charset="0"/>
                <a:cs typeface="Times New Roman" pitchFamily="18" charset="0"/>
              </a:rPr>
              <a:t>E.Ssn</a:t>
            </a:r>
            <a:r>
              <a:rPr lang="en-IN" sz="2400" dirty="0">
                <a:latin typeface="Times New Roman" pitchFamily="18" charset="0"/>
                <a:cs typeface="Times New Roman" pitchFamily="18" charset="0"/>
              </a:rPr>
              <a:t>=</a:t>
            </a:r>
            <a:r>
              <a:rPr lang="en-IN" sz="2400" dirty="0" err="1">
                <a:latin typeface="Times New Roman" pitchFamily="18" charset="0"/>
                <a:cs typeface="Times New Roman" pitchFamily="18" charset="0"/>
              </a:rPr>
              <a:t>D.Essn</a:t>
            </a:r>
            <a:r>
              <a:rPr lang="en-IN" sz="2400" dirty="0">
                <a:latin typeface="Times New Roman" pitchFamily="18" charset="0"/>
                <a:cs typeface="Times New Roman" pitchFamily="18" charset="0"/>
              </a:rPr>
              <a:t> AND </a:t>
            </a:r>
            <a:r>
              <a:rPr lang="en-IN" sz="2400" dirty="0" err="1">
                <a:latin typeface="Times New Roman" pitchFamily="18" charset="0"/>
                <a:cs typeface="Times New Roman" pitchFamily="18" charset="0"/>
              </a:rPr>
              <a:t>E.Sex</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D.Sex</a:t>
            </a:r>
            <a:r>
              <a:rPr lang="en-IN" sz="2400" dirty="0">
                <a:latin typeface="Times New Roman" pitchFamily="18" charset="0"/>
                <a:cs typeface="Times New Roman" pitchFamily="18" charset="0"/>
              </a:rPr>
              <a:t> AND </a:t>
            </a:r>
            <a:r>
              <a:rPr lang="en-IN" sz="2400" dirty="0" err="1">
                <a:latin typeface="Times New Roman" pitchFamily="18" charset="0"/>
                <a:cs typeface="Times New Roman" pitchFamily="18" charset="0"/>
              </a:rPr>
              <a:t>E.Fname</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D.dependent</a:t>
            </a:r>
            <a:r>
              <a:rPr lang="en-IN" sz="2400" dirty="0">
                <a:latin typeface="Times New Roman" pitchFamily="18" charset="0"/>
                <a:cs typeface="Times New Roman" pitchFamily="18" charset="0"/>
              </a:rPr>
              <a:t>_ name);</a:t>
            </a:r>
          </a:p>
          <a:p>
            <a:pPr algn="just"/>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4073488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4032216C-4D76-4295-BDDC-BB28F2E6D1C9}"/>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6710F9D6-2BB5-40A9-8582-95D7633B603E}"/>
              </a:ext>
            </a:extLst>
          </p:cNvPr>
          <p:cNvSpPr>
            <a:spLocks noGrp="1"/>
          </p:cNvSpPr>
          <p:nvPr>
            <p:ph type="sldNum" sz="quarter" idx="12"/>
          </p:nvPr>
        </p:nvSpPr>
        <p:spPr/>
        <p:txBody>
          <a:bodyPr/>
          <a:lstStyle/>
          <a:p>
            <a:pPr>
              <a:defRPr/>
            </a:pPr>
            <a:fld id="{147856E9-F47B-4B79-B9A6-62404873B010}" type="slidenum">
              <a:rPr lang="en-US" altLang="en-US" smtClean="0"/>
              <a:pPr>
                <a:defRPr/>
              </a:pPr>
              <a:t>36</a:t>
            </a:fld>
            <a:endParaRPr lang="en-US" altLang="en-US"/>
          </a:p>
        </p:txBody>
      </p:sp>
      <p:pic>
        <p:nvPicPr>
          <p:cNvPr id="8" name="Picture 5" descr="C:\Users\Mahesh Kumar Jha\Downloads\CMRIT NEW LOGO-01.png">
            <a:extLst>
              <a:ext uri="{FF2B5EF4-FFF2-40B4-BE49-F238E27FC236}">
                <a16:creationId xmlns:a16="http://schemas.microsoft.com/office/drawing/2014/main" xmlns="" id="{991C3ABC-87FD-4E05-807A-C5CE13F5076E}"/>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639555" y="537152"/>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xmlns="" id="{8163E08E-8E01-4433-906C-638497E5B643}"/>
              </a:ext>
            </a:extLst>
          </p:cNvPr>
          <p:cNvSpPr>
            <a:spLocks noGrp="1"/>
          </p:cNvSpPr>
          <p:nvPr>
            <p:ph idx="1"/>
          </p:nvPr>
        </p:nvSpPr>
        <p:spPr>
          <a:xfrm>
            <a:off x="457200" y="1913697"/>
            <a:ext cx="11183938" cy="5064619"/>
          </a:xfrm>
        </p:spPr>
        <p:txBody>
          <a:bodyPr>
            <a:noAutofit/>
          </a:bodyPr>
          <a:lstStyle/>
          <a:p>
            <a:pPr>
              <a:buNone/>
            </a:pPr>
            <a:r>
              <a:rPr lang="en-IN" sz="2400" b="1" dirty="0">
                <a:latin typeface="Times New Roman" pitchFamily="18" charset="0"/>
                <a:cs typeface="Times New Roman" pitchFamily="18" charset="0"/>
              </a:rPr>
              <a:t>Retrieve the name of employees who have no dependents.</a:t>
            </a:r>
          </a:p>
          <a:p>
            <a:r>
              <a:rPr lang="en-IN" sz="2400" dirty="0">
                <a:latin typeface="Times New Roman" pitchFamily="18" charset="0"/>
                <a:cs typeface="Times New Roman" pitchFamily="18" charset="0"/>
              </a:rPr>
              <a:t>Select </a:t>
            </a:r>
            <a:r>
              <a:rPr lang="en-IN" sz="2400" dirty="0" err="1">
                <a:latin typeface="Times New Roman" pitchFamily="18" charset="0"/>
                <a:cs typeface="Times New Roman" pitchFamily="18" charset="0"/>
              </a:rPr>
              <a:t>Fname</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Lname</a:t>
            </a:r>
            <a:r>
              <a:rPr lang="en-IN" sz="2400" dirty="0">
                <a:latin typeface="Times New Roman" pitchFamily="18" charset="0"/>
                <a:cs typeface="Times New Roman" pitchFamily="18" charset="0"/>
              </a:rPr>
              <a:t> from Employee where NOT EXISTS (Select * from DEPENEDENT  where </a:t>
            </a:r>
            <a:r>
              <a:rPr lang="en-IN" sz="2400" dirty="0" err="1">
                <a:latin typeface="Times New Roman" pitchFamily="18" charset="0"/>
                <a:cs typeface="Times New Roman" pitchFamily="18" charset="0"/>
              </a:rPr>
              <a:t>Ssn</a:t>
            </a:r>
            <a:r>
              <a:rPr lang="en-IN" sz="2400" dirty="0">
                <a:latin typeface="Times New Roman" pitchFamily="18" charset="0"/>
                <a:cs typeface="Times New Roman" pitchFamily="18" charset="0"/>
              </a:rPr>
              <a:t>=</a:t>
            </a:r>
            <a:r>
              <a:rPr lang="en-IN" sz="2400" dirty="0" err="1">
                <a:latin typeface="Times New Roman" pitchFamily="18" charset="0"/>
                <a:cs typeface="Times New Roman" pitchFamily="18" charset="0"/>
              </a:rPr>
              <a:t>Essn</a:t>
            </a:r>
            <a:r>
              <a:rPr lang="en-IN" sz="2400" dirty="0">
                <a:latin typeface="Times New Roman" pitchFamily="18" charset="0"/>
                <a:cs typeface="Times New Roman" pitchFamily="18" charset="0"/>
              </a:rPr>
              <a:t>);</a:t>
            </a:r>
          </a:p>
          <a:p>
            <a:pPr algn="just">
              <a:buNone/>
            </a:pPr>
            <a:r>
              <a:rPr lang="en-IN" sz="2400" b="1" dirty="0">
                <a:latin typeface="Times New Roman" pitchFamily="18" charset="0"/>
                <a:cs typeface="Times New Roman" pitchFamily="18" charset="0"/>
              </a:rPr>
              <a:t>List the names of  managers who have at least one dependent.</a:t>
            </a:r>
          </a:p>
          <a:p>
            <a:pPr algn="just">
              <a:buNone/>
            </a:pPr>
            <a:r>
              <a:rPr lang="en-IN" sz="2400" dirty="0">
                <a:latin typeface="Times New Roman" pitchFamily="18" charset="0"/>
                <a:cs typeface="Times New Roman" pitchFamily="18" charset="0"/>
              </a:rPr>
              <a:t>	SELECT   </a:t>
            </a:r>
            <a:r>
              <a:rPr lang="en-IN" sz="2400" dirty="0" err="1">
                <a:latin typeface="Times New Roman" pitchFamily="18" charset="0"/>
                <a:cs typeface="Times New Roman" pitchFamily="18" charset="0"/>
              </a:rPr>
              <a:t>Fname,Lname</a:t>
            </a:r>
            <a:r>
              <a:rPr lang="en-IN" sz="2400" dirty="0">
                <a:latin typeface="Times New Roman" pitchFamily="18" charset="0"/>
                <a:cs typeface="Times New Roman" pitchFamily="18" charset="0"/>
              </a:rPr>
              <a:t>  FROM     Employee  WHERE   EXISTS    (SELECT *  FROM DEPENEDENT   WHERE </a:t>
            </a:r>
            <a:r>
              <a:rPr lang="en-IN" sz="2400" dirty="0" err="1">
                <a:latin typeface="Times New Roman" pitchFamily="18" charset="0"/>
                <a:cs typeface="Times New Roman" pitchFamily="18" charset="0"/>
              </a:rPr>
              <a:t>Ssn</a:t>
            </a:r>
            <a:r>
              <a:rPr lang="en-IN" sz="2400" dirty="0">
                <a:latin typeface="Times New Roman" pitchFamily="18" charset="0"/>
                <a:cs typeface="Times New Roman" pitchFamily="18" charset="0"/>
              </a:rPr>
              <a:t>=</a:t>
            </a:r>
            <a:r>
              <a:rPr lang="en-IN" sz="2400" dirty="0" err="1">
                <a:latin typeface="Times New Roman" pitchFamily="18" charset="0"/>
                <a:cs typeface="Times New Roman" pitchFamily="18" charset="0"/>
              </a:rPr>
              <a:t>Essn</a:t>
            </a:r>
            <a:r>
              <a:rPr lang="en-IN" sz="2400" dirty="0">
                <a:latin typeface="Times New Roman" pitchFamily="18" charset="0"/>
                <a:cs typeface="Times New Roman" pitchFamily="18" charset="0"/>
              </a:rPr>
              <a:t>) AND  EXISTS (SELECT * FROM    DEPARTMENT   WHERE  </a:t>
            </a:r>
            <a:r>
              <a:rPr lang="en-IN" sz="2400" dirty="0" err="1">
                <a:latin typeface="Times New Roman" pitchFamily="18" charset="0"/>
                <a:cs typeface="Times New Roman" pitchFamily="18" charset="0"/>
              </a:rPr>
              <a:t>Ssn</a:t>
            </a:r>
            <a:r>
              <a:rPr lang="en-IN" sz="2400" dirty="0">
                <a:latin typeface="Times New Roman" pitchFamily="18" charset="0"/>
                <a:cs typeface="Times New Roman" pitchFamily="18" charset="0"/>
              </a:rPr>
              <a:t>=</a:t>
            </a:r>
            <a:r>
              <a:rPr lang="en-IN" sz="2400" dirty="0" err="1">
                <a:latin typeface="Times New Roman" pitchFamily="18" charset="0"/>
                <a:cs typeface="Times New Roman" pitchFamily="18" charset="0"/>
              </a:rPr>
              <a:t>Mgr_ssn</a:t>
            </a:r>
            <a:r>
              <a:rPr lang="en-IN" sz="2400" dirty="0">
                <a:latin typeface="Times New Roman" pitchFamily="18" charset="0"/>
                <a:cs typeface="Times New Roman" pitchFamily="18" charset="0"/>
              </a:rPr>
              <a:t>);</a:t>
            </a:r>
          </a:p>
          <a:p>
            <a:pPr algn="just">
              <a:buNone/>
            </a:pPr>
            <a:r>
              <a:rPr lang="en-IN" sz="2400" b="1" dirty="0">
                <a:latin typeface="Times New Roman" pitchFamily="18" charset="0"/>
                <a:cs typeface="Times New Roman" pitchFamily="18" charset="0"/>
              </a:rPr>
              <a:t>Retrieve the name of each employee who works on all project controlled by department no 5.</a:t>
            </a:r>
          </a:p>
          <a:p>
            <a:pPr algn="just">
              <a:buNone/>
            </a:pPr>
            <a:r>
              <a:rPr lang="en-IN" sz="2400" dirty="0">
                <a:latin typeface="Times New Roman" pitchFamily="18" charset="0"/>
                <a:cs typeface="Times New Roman" pitchFamily="18" charset="0"/>
              </a:rPr>
              <a:t>Select </a:t>
            </a:r>
            <a:r>
              <a:rPr lang="en-IN" sz="2400" dirty="0" err="1">
                <a:latin typeface="Times New Roman" pitchFamily="18" charset="0"/>
                <a:cs typeface="Times New Roman" pitchFamily="18" charset="0"/>
              </a:rPr>
              <a:t>Fname</a:t>
            </a:r>
            <a:r>
              <a:rPr lang="en-IN" sz="2400" dirty="0">
                <a:latin typeface="Times New Roman" pitchFamily="18" charset="0"/>
                <a:cs typeface="Times New Roman" pitchFamily="18" charset="0"/>
              </a:rPr>
              <a:t>, </a:t>
            </a:r>
            <a:r>
              <a:rPr lang="en-IN" sz="2400" dirty="0" err="1">
                <a:latin typeface="Times New Roman" pitchFamily="18" charset="0"/>
                <a:cs typeface="Times New Roman" pitchFamily="18" charset="0"/>
              </a:rPr>
              <a:t>Lname</a:t>
            </a:r>
            <a:r>
              <a:rPr lang="en-IN" sz="2400" dirty="0">
                <a:latin typeface="Times New Roman" pitchFamily="18" charset="0"/>
                <a:cs typeface="Times New Roman" pitchFamily="18" charset="0"/>
              </a:rPr>
              <a:t> FROM EMPLOYEE WHERE NOT EXISTS ((Select  </a:t>
            </a:r>
            <a:r>
              <a:rPr lang="en-IN" sz="2400" dirty="0" err="1">
                <a:latin typeface="Times New Roman" pitchFamily="18" charset="0"/>
                <a:cs typeface="Times New Roman" pitchFamily="18" charset="0"/>
              </a:rPr>
              <a:t>Pnumber</a:t>
            </a:r>
            <a:r>
              <a:rPr lang="en-IN" sz="2400" dirty="0">
                <a:latin typeface="Times New Roman" pitchFamily="18" charset="0"/>
                <a:cs typeface="Times New Roman" pitchFamily="18" charset="0"/>
              </a:rPr>
              <a:t> FROM PROJECT WHERE </a:t>
            </a:r>
            <a:r>
              <a:rPr lang="en-IN" sz="2400" dirty="0" err="1">
                <a:latin typeface="Times New Roman" pitchFamily="18" charset="0"/>
                <a:cs typeface="Times New Roman" pitchFamily="18" charset="0"/>
              </a:rPr>
              <a:t>Dnum</a:t>
            </a:r>
            <a:r>
              <a:rPr lang="en-IN" sz="2400" dirty="0">
                <a:latin typeface="Times New Roman" pitchFamily="18" charset="0"/>
                <a:cs typeface="Times New Roman" pitchFamily="18" charset="0"/>
              </a:rPr>
              <a:t>=5) EXCEPT (select </a:t>
            </a:r>
            <a:r>
              <a:rPr lang="en-IN" sz="2400" dirty="0" err="1">
                <a:latin typeface="Times New Roman" pitchFamily="18" charset="0"/>
                <a:cs typeface="Times New Roman" pitchFamily="18" charset="0"/>
              </a:rPr>
              <a:t>Pno</a:t>
            </a:r>
            <a:r>
              <a:rPr lang="en-IN" sz="2400" dirty="0">
                <a:latin typeface="Times New Roman" pitchFamily="18" charset="0"/>
                <a:cs typeface="Times New Roman" pitchFamily="18" charset="0"/>
              </a:rPr>
              <a:t> FROM </a:t>
            </a:r>
            <a:r>
              <a:rPr lang="en-IN" sz="2400" dirty="0" err="1">
                <a:latin typeface="Times New Roman" pitchFamily="18" charset="0"/>
                <a:cs typeface="Times New Roman" pitchFamily="18" charset="0"/>
              </a:rPr>
              <a:t>Works_on</a:t>
            </a:r>
            <a:r>
              <a:rPr lang="en-IN" sz="2400" dirty="0">
                <a:latin typeface="Times New Roman" pitchFamily="18" charset="0"/>
                <a:cs typeface="Times New Roman" pitchFamily="18" charset="0"/>
              </a:rPr>
              <a:t> WHERE </a:t>
            </a:r>
            <a:r>
              <a:rPr lang="en-IN" sz="2400" dirty="0" err="1">
                <a:latin typeface="Times New Roman" pitchFamily="18" charset="0"/>
                <a:cs typeface="Times New Roman" pitchFamily="18" charset="0"/>
              </a:rPr>
              <a:t>Ssn</a:t>
            </a:r>
            <a:r>
              <a:rPr lang="en-IN" sz="2400" dirty="0">
                <a:latin typeface="Times New Roman" pitchFamily="18" charset="0"/>
                <a:cs typeface="Times New Roman" pitchFamily="18" charset="0"/>
              </a:rPr>
              <a:t>=</a:t>
            </a:r>
            <a:r>
              <a:rPr lang="en-IN" sz="2400" dirty="0" err="1">
                <a:latin typeface="Times New Roman" pitchFamily="18" charset="0"/>
                <a:cs typeface="Times New Roman" pitchFamily="18" charset="0"/>
              </a:rPr>
              <a:t>Essn</a:t>
            </a:r>
            <a:r>
              <a:rPr lang="en-IN" sz="2400" dirty="0">
                <a:latin typeface="Times New Roman" pitchFamily="18" charset="0"/>
                <a:cs typeface="Times New Roman" pitchFamily="18" charset="0"/>
              </a:rPr>
              <a:t>));</a:t>
            </a:r>
          </a:p>
          <a:p>
            <a:pPr algn="just">
              <a:buNone/>
            </a:pPr>
            <a:endParaRPr lang="en-IN" sz="2400" dirty="0">
              <a:latin typeface="Times New Roman" pitchFamily="18" charset="0"/>
              <a:cs typeface="Times New Roman" pitchFamily="18" charset="0"/>
            </a:endParaRPr>
          </a:p>
          <a:p>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88954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E3826A24-0270-4E84-AE87-0AA885CD59B1}"/>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9543DD7B-91AC-4B89-9835-AE149B7B7F7C}"/>
              </a:ext>
            </a:extLst>
          </p:cNvPr>
          <p:cNvSpPr>
            <a:spLocks noGrp="1"/>
          </p:cNvSpPr>
          <p:nvPr>
            <p:ph type="sldNum" sz="quarter" idx="12"/>
          </p:nvPr>
        </p:nvSpPr>
        <p:spPr/>
        <p:txBody>
          <a:bodyPr/>
          <a:lstStyle/>
          <a:p>
            <a:pPr>
              <a:defRPr/>
            </a:pPr>
            <a:fld id="{147856E9-F47B-4B79-B9A6-62404873B010}" type="slidenum">
              <a:rPr lang="en-US" altLang="en-US" smtClean="0"/>
              <a:pPr>
                <a:defRPr/>
              </a:pPr>
              <a:t>37</a:t>
            </a:fld>
            <a:endParaRPr lang="en-US" altLang="en-US"/>
          </a:p>
        </p:txBody>
      </p:sp>
      <p:pic>
        <p:nvPicPr>
          <p:cNvPr id="6" name="Picture 5" descr="C:\Users\Mahesh Kumar Jha\Downloads\CMRIT NEW LOGO-01.png">
            <a:extLst>
              <a:ext uri="{FF2B5EF4-FFF2-40B4-BE49-F238E27FC236}">
                <a16:creationId xmlns:a16="http://schemas.microsoft.com/office/drawing/2014/main" xmlns="" id="{A2906BAD-B15A-42F6-AD3B-D1A069B9AA8B}"/>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639555" y="537152"/>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48181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1EB10B7B-5312-498A-BD9B-6040187C971C}"/>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A1EE49B9-1A4D-4C65-A89B-15E926ED60DD}"/>
              </a:ext>
            </a:extLst>
          </p:cNvPr>
          <p:cNvSpPr>
            <a:spLocks noGrp="1"/>
          </p:cNvSpPr>
          <p:nvPr>
            <p:ph type="sldNum" sz="quarter" idx="12"/>
          </p:nvPr>
        </p:nvSpPr>
        <p:spPr/>
        <p:txBody>
          <a:bodyPr/>
          <a:lstStyle/>
          <a:p>
            <a:pPr>
              <a:defRPr/>
            </a:pPr>
            <a:fld id="{147856E9-F47B-4B79-B9A6-62404873B010}" type="slidenum">
              <a:rPr lang="en-US" altLang="en-US" smtClean="0"/>
              <a:pPr>
                <a:defRPr/>
              </a:pPr>
              <a:t>38</a:t>
            </a:fld>
            <a:endParaRPr lang="en-US" altLang="en-US"/>
          </a:p>
        </p:txBody>
      </p:sp>
      <p:pic>
        <p:nvPicPr>
          <p:cNvPr id="8" name="Picture 5" descr="C:\Users\Mahesh Kumar Jha\Downloads\CMRIT NEW LOGO-01.png">
            <a:extLst>
              <a:ext uri="{FF2B5EF4-FFF2-40B4-BE49-F238E27FC236}">
                <a16:creationId xmlns:a16="http://schemas.microsoft.com/office/drawing/2014/main" xmlns="" id="{A85D4138-EE93-422E-8AEC-35E47D68A971}"/>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639555" y="537152"/>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43637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30A84785-E2AB-4D6D-9E71-6BC921394702}"/>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101F89D6-7F82-40B2-A89B-2490D541F1D5}"/>
              </a:ext>
            </a:extLst>
          </p:cNvPr>
          <p:cNvSpPr>
            <a:spLocks noGrp="1"/>
          </p:cNvSpPr>
          <p:nvPr>
            <p:ph type="sldNum" sz="quarter" idx="12"/>
          </p:nvPr>
        </p:nvSpPr>
        <p:spPr/>
        <p:txBody>
          <a:bodyPr/>
          <a:lstStyle/>
          <a:p>
            <a:pPr>
              <a:defRPr/>
            </a:pPr>
            <a:fld id="{147856E9-F47B-4B79-B9A6-62404873B010}" type="slidenum">
              <a:rPr lang="en-US" altLang="en-US" smtClean="0"/>
              <a:pPr>
                <a:defRPr/>
              </a:pPr>
              <a:t>39</a:t>
            </a:fld>
            <a:endParaRPr lang="en-US" altLang="en-US"/>
          </a:p>
        </p:txBody>
      </p:sp>
      <p:pic>
        <p:nvPicPr>
          <p:cNvPr id="8" name="Picture 5" descr="C:\Users\Mahesh Kumar Jha\Downloads\CMRIT NEW LOGO-01.png">
            <a:extLst>
              <a:ext uri="{FF2B5EF4-FFF2-40B4-BE49-F238E27FC236}">
                <a16:creationId xmlns:a16="http://schemas.microsoft.com/office/drawing/2014/main" xmlns="" id="{0499BDA6-0F5B-4515-9477-E1C11ED8735C}"/>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639555" y="537152"/>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41021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5">
            <a:extLst>
              <a:ext uri="{FF2B5EF4-FFF2-40B4-BE49-F238E27FC236}">
                <a16:creationId xmlns:a16="http://schemas.microsoft.com/office/drawing/2014/main" xmlns="" id="{B7F2B49E-2472-41D9-913F-15D741F2B14A}"/>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FC6A081C-81D9-4FD4-88B4-257BAE34E20A}" type="slidenum">
              <a:rPr lang="en-IN" altLang="en-US" sz="2800">
                <a:solidFill>
                  <a:schemeClr val="bg1"/>
                </a:solidFill>
                <a:latin typeface="Calibri" panose="020F0502020204030204" pitchFamily="34" charset="0"/>
              </a:rPr>
              <a:pPr>
                <a:spcBef>
                  <a:spcPct val="0"/>
                </a:spcBef>
                <a:buClrTx/>
                <a:buSzTx/>
                <a:buFontTx/>
                <a:buNone/>
              </a:pPr>
              <a:t>4</a:t>
            </a:fld>
            <a:endParaRPr lang="en-IN" altLang="en-US" sz="2800">
              <a:solidFill>
                <a:schemeClr val="bg1"/>
              </a:solidFill>
              <a:latin typeface="Calibri" panose="020F0502020204030204" pitchFamily="34" charset="0"/>
            </a:endParaRPr>
          </a:p>
        </p:txBody>
      </p:sp>
      <p:pic>
        <p:nvPicPr>
          <p:cNvPr id="20485" name="Picture 5" descr="C:\Users\Mahesh Kumar Jha\Downloads\CMRIT NEW LOGO-01.png">
            <a:extLst>
              <a:ext uri="{FF2B5EF4-FFF2-40B4-BE49-F238E27FC236}">
                <a16:creationId xmlns:a16="http://schemas.microsoft.com/office/drawing/2014/main" xmlns="" id="{3943E7FA-337A-4487-B4E9-9FAE1F7C3C47}"/>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606425"/>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a:extLst>
              <a:ext uri="{FF2B5EF4-FFF2-40B4-BE49-F238E27FC236}">
                <a16:creationId xmlns:a16="http://schemas.microsoft.com/office/drawing/2014/main" xmlns="" id="{BEC561F6-59CF-45BC-885B-F48930C07D87}"/>
              </a:ext>
            </a:extLst>
          </p:cNvPr>
          <p:cNvSpPr>
            <a:spLocks noGrp="1"/>
          </p:cNvSpPr>
          <p:nvPr>
            <p:ph type="title"/>
          </p:nvPr>
        </p:nvSpPr>
        <p:spPr>
          <a:xfrm>
            <a:off x="2274888" y="1358148"/>
            <a:ext cx="8761413" cy="708025"/>
          </a:xfrm>
        </p:spPr>
        <p:txBody>
          <a:bodyPr/>
          <a:lstStyle/>
          <a:p>
            <a:r>
              <a:rPr lang="en-IN" sz="3200" b="1" dirty="0">
                <a:solidFill>
                  <a:schemeClr val="tx1"/>
                </a:solidFill>
                <a:latin typeface="Times New Roman" pitchFamily="18" charset="0"/>
                <a:cs typeface="Times New Roman" pitchFamily="18" charset="0"/>
              </a:rPr>
              <a:t>1</a:t>
            </a:r>
            <a:r>
              <a:rPr lang="en-US" sz="3200" b="1" dirty="0">
                <a:solidFill>
                  <a:schemeClr val="tx1"/>
                </a:solidFill>
                <a:latin typeface="Times New Roman" pitchFamily="18" charset="0"/>
                <a:cs typeface="Times New Roman" pitchFamily="18" charset="0"/>
              </a:rPr>
              <a:t>.More Complex SQL Retrieval Queries</a:t>
            </a:r>
            <a:endParaRPr lang="en-IN" sz="3200" dirty="0">
              <a:solidFill>
                <a:schemeClr val="tx1"/>
              </a:solidFill>
            </a:endParaRPr>
          </a:p>
        </p:txBody>
      </p:sp>
      <p:sp>
        <p:nvSpPr>
          <p:cNvPr id="9" name="TextBox 8">
            <a:extLst>
              <a:ext uri="{FF2B5EF4-FFF2-40B4-BE49-F238E27FC236}">
                <a16:creationId xmlns:a16="http://schemas.microsoft.com/office/drawing/2014/main" xmlns="" id="{12E9D81B-FB68-40A7-B86F-44E3582FD4E0}"/>
              </a:ext>
            </a:extLst>
          </p:cNvPr>
          <p:cNvSpPr txBox="1"/>
          <p:nvPr/>
        </p:nvSpPr>
        <p:spPr>
          <a:xfrm>
            <a:off x="673767" y="2483504"/>
            <a:ext cx="10362533" cy="3539430"/>
          </a:xfrm>
          <a:prstGeom prst="rect">
            <a:avLst/>
          </a:prstGeom>
          <a:noFill/>
        </p:spPr>
        <p:txBody>
          <a:bodyPr wrap="square">
            <a:spAutoFit/>
          </a:bodyPr>
          <a:lstStyle/>
          <a:p>
            <a:pPr marL="457200" indent="-457200" algn="just">
              <a:buFont typeface="+mj-lt"/>
              <a:buAutoNum type="arabicPeriod"/>
            </a:pPr>
            <a:r>
              <a:rPr lang="en-US" sz="2800" dirty="0">
                <a:latin typeface="Times New Roman" pitchFamily="18" charset="0"/>
                <a:cs typeface="Times New Roman" pitchFamily="18" charset="0"/>
              </a:rPr>
              <a:t>Comparisons Involving NULL and Three-Valued Logic</a:t>
            </a:r>
          </a:p>
          <a:p>
            <a:pPr marL="457200" indent="-457200" algn="just">
              <a:buFont typeface="+mj-lt"/>
              <a:buAutoNum type="arabicPeriod"/>
            </a:pPr>
            <a:r>
              <a:rPr lang="en-US" sz="2800" dirty="0">
                <a:latin typeface="Times New Roman" pitchFamily="18" charset="0"/>
                <a:cs typeface="Times New Roman" pitchFamily="18" charset="0"/>
              </a:rPr>
              <a:t>Nested Queries, Tuples, and Set/Multiset Comparisons</a:t>
            </a:r>
          </a:p>
          <a:p>
            <a:pPr marL="457200" indent="-457200" algn="just">
              <a:buFont typeface="+mj-lt"/>
              <a:buAutoNum type="arabicPeriod"/>
            </a:pPr>
            <a:r>
              <a:rPr lang="en-US" sz="2800" dirty="0">
                <a:latin typeface="Times New Roman" pitchFamily="18" charset="0"/>
                <a:cs typeface="Times New Roman" pitchFamily="18" charset="0"/>
              </a:rPr>
              <a:t>Correlated Nested Queries</a:t>
            </a:r>
          </a:p>
          <a:p>
            <a:pPr marL="457200" indent="-457200" algn="just">
              <a:buFont typeface="+mj-lt"/>
              <a:buAutoNum type="arabicPeriod"/>
            </a:pPr>
            <a:r>
              <a:rPr lang="en-US" sz="2800" dirty="0">
                <a:latin typeface="Times New Roman" pitchFamily="18" charset="0"/>
                <a:cs typeface="Times New Roman" pitchFamily="18" charset="0"/>
              </a:rPr>
              <a:t>The EXISTS and UNIQUE Functions in SQL</a:t>
            </a:r>
          </a:p>
          <a:p>
            <a:pPr marL="457200" indent="-457200" algn="just">
              <a:buFont typeface="+mj-lt"/>
              <a:buAutoNum type="arabicPeriod"/>
            </a:pPr>
            <a:r>
              <a:rPr lang="en-US" sz="2800" dirty="0">
                <a:latin typeface="Times New Roman" pitchFamily="18" charset="0"/>
                <a:cs typeface="Times New Roman" pitchFamily="18" charset="0"/>
              </a:rPr>
              <a:t>Explicit Sets and Renaming of Attributes in SQL</a:t>
            </a:r>
          </a:p>
          <a:p>
            <a:pPr marL="457200" indent="-457200" algn="just">
              <a:buFont typeface="+mj-lt"/>
              <a:buAutoNum type="arabicPeriod"/>
            </a:pPr>
            <a:r>
              <a:rPr lang="en-US" sz="2800" dirty="0">
                <a:latin typeface="Times New Roman" pitchFamily="18" charset="0"/>
                <a:cs typeface="Times New Roman" pitchFamily="18" charset="0"/>
              </a:rPr>
              <a:t>Joined Tables in SQL and Outer Joins</a:t>
            </a:r>
          </a:p>
          <a:p>
            <a:pPr marL="457200" indent="-457200" algn="just">
              <a:buFont typeface="+mj-lt"/>
              <a:buAutoNum type="arabicPeriod"/>
            </a:pPr>
            <a:r>
              <a:rPr lang="en-US" sz="2800" dirty="0">
                <a:latin typeface="Times New Roman" pitchFamily="18" charset="0"/>
                <a:cs typeface="Times New Roman" pitchFamily="18" charset="0"/>
              </a:rPr>
              <a:t>Aggregate Functions in SQL</a:t>
            </a:r>
          </a:p>
          <a:p>
            <a:pPr marL="457200" indent="-457200" algn="just">
              <a:buFont typeface="+mj-lt"/>
              <a:buAutoNum type="arabicPeriod"/>
            </a:pPr>
            <a:r>
              <a:rPr lang="en-US" sz="2800" dirty="0">
                <a:latin typeface="Times New Roman" pitchFamily="18" charset="0"/>
                <a:cs typeface="Times New Roman" pitchFamily="18" charset="0"/>
              </a:rPr>
              <a:t>Grouping: The GROUP BY and HAVING Clauses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AD438BC8-004D-4620-85A9-9090157EC0DD}"/>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9682477C-BCCB-4DF8-8606-07161D4A72E8}"/>
              </a:ext>
            </a:extLst>
          </p:cNvPr>
          <p:cNvSpPr>
            <a:spLocks noGrp="1"/>
          </p:cNvSpPr>
          <p:nvPr>
            <p:ph type="sldNum" sz="quarter" idx="12"/>
          </p:nvPr>
        </p:nvSpPr>
        <p:spPr/>
        <p:txBody>
          <a:bodyPr/>
          <a:lstStyle/>
          <a:p>
            <a:pPr>
              <a:defRPr/>
            </a:pPr>
            <a:fld id="{147856E9-F47B-4B79-B9A6-62404873B010}" type="slidenum">
              <a:rPr lang="en-US" altLang="en-US" smtClean="0"/>
              <a:pPr>
                <a:defRPr/>
              </a:pPr>
              <a:t>40</a:t>
            </a:fld>
            <a:endParaRPr lang="en-US" altLang="en-US"/>
          </a:p>
        </p:txBody>
      </p:sp>
      <p:pic>
        <p:nvPicPr>
          <p:cNvPr id="7" name="Picture 5" descr="C:\Users\Mahesh Kumar Jha\Downloads\CMRIT NEW LOGO-01.png">
            <a:extLst>
              <a:ext uri="{FF2B5EF4-FFF2-40B4-BE49-F238E27FC236}">
                <a16:creationId xmlns:a16="http://schemas.microsoft.com/office/drawing/2014/main" xmlns="" id="{366BE8CE-D2C2-4647-BAF0-F15C11F8146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a:extLst>
              <a:ext uri="{FF2B5EF4-FFF2-40B4-BE49-F238E27FC236}">
                <a16:creationId xmlns:a16="http://schemas.microsoft.com/office/drawing/2014/main" xmlns="" id="{AA7CEFF3-DCBD-479C-BA73-3AE433AB4E6F}"/>
              </a:ext>
            </a:extLst>
          </p:cNvPr>
          <p:cNvSpPr txBox="1"/>
          <p:nvPr/>
        </p:nvSpPr>
        <p:spPr>
          <a:xfrm>
            <a:off x="276290" y="2098171"/>
            <a:ext cx="11364848" cy="4247317"/>
          </a:xfrm>
          <a:prstGeom prst="rect">
            <a:avLst/>
          </a:prstGeom>
          <a:noFill/>
        </p:spPr>
        <p:txBody>
          <a:bodyPr wrap="square">
            <a:spAutoFit/>
          </a:bodyPr>
          <a:lstStyle/>
          <a:p>
            <a:r>
              <a:rPr lang="en-US" sz="1800" b="1" dirty="0">
                <a:latin typeface="Times New Roman" panose="02020603050405020304" pitchFamily="18" charset="0"/>
                <a:cs typeface="Times New Roman" panose="02020603050405020304" pitchFamily="18" charset="0"/>
              </a:rPr>
              <a:t>Find the names of all customers who have loan at the bank and find the amount of the loan;</a:t>
            </a:r>
          </a:p>
          <a:p>
            <a:endParaRPr lang="en-US" b="1" dirty="0">
              <a:latin typeface="Times New Roman" panose="02020603050405020304" pitchFamily="18" charset="0"/>
              <a:cs typeface="Times New Roman" panose="02020603050405020304" pitchFamily="18" charset="0"/>
            </a:endParaRPr>
          </a:p>
          <a:p>
            <a:r>
              <a:rPr lang="en-US" sz="1800" b="1" dirty="0">
                <a:latin typeface="Times New Roman" panose="02020603050405020304" pitchFamily="18" charset="0"/>
                <a:cs typeface="Times New Roman" panose="02020603050405020304" pitchFamily="18" charset="0"/>
              </a:rPr>
              <a:t>Find the names of all branches with customer who have an account in th</a:t>
            </a:r>
            <a:r>
              <a:rPr lang="en-US" b="1" dirty="0">
                <a:latin typeface="Times New Roman" panose="02020603050405020304" pitchFamily="18" charset="0"/>
                <a:cs typeface="Times New Roman" panose="02020603050405020304" pitchFamily="18" charset="0"/>
              </a:rPr>
              <a:t>e bank and who lives in “Harrison”.</a:t>
            </a:r>
          </a:p>
          <a:p>
            <a:endParaRPr lang="en-US" sz="1800" b="1" dirty="0">
              <a:latin typeface="Times New Roman" panose="02020603050405020304" pitchFamily="18" charset="0"/>
              <a:cs typeface="Times New Roman" panose="02020603050405020304" pitchFamily="18" charset="0"/>
            </a:endParaRPr>
          </a:p>
          <a:p>
            <a:r>
              <a:rPr lang="en-US" b="1" u="sng" dirty="0">
                <a:latin typeface="Times New Roman" panose="02020603050405020304" pitchFamily="18" charset="0"/>
                <a:cs typeface="Times New Roman" panose="02020603050405020304" pitchFamily="18" charset="0"/>
              </a:rPr>
              <a:t>Division Operation</a:t>
            </a:r>
            <a:endParaRPr lang="en-US" sz="1800" b="1" u="sng"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Find all customer who have an account at all the branches located in ‘Brooklyn’.</a:t>
            </a:r>
          </a:p>
          <a:p>
            <a:endParaRPr lang="en-US" b="1" dirty="0">
              <a:latin typeface="Times New Roman" panose="02020603050405020304" pitchFamily="18" charset="0"/>
              <a:cs typeface="Times New Roman" panose="02020603050405020304" pitchFamily="18" charset="0"/>
            </a:endParaRPr>
          </a:p>
          <a:p>
            <a:r>
              <a:rPr lang="en-US" b="1" u="sng" dirty="0">
                <a:latin typeface="Times New Roman" panose="02020603050405020304" pitchFamily="18" charset="0"/>
                <a:cs typeface="Times New Roman" panose="02020603050405020304" pitchFamily="18" charset="0"/>
              </a:rPr>
              <a:t>Aggregate Function</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&gt; Find the average account balance at the ‘</a:t>
            </a:r>
            <a:r>
              <a:rPr lang="en-US" b="1" dirty="0" err="1">
                <a:latin typeface="Times New Roman" panose="02020603050405020304" pitchFamily="18" charset="0"/>
                <a:cs typeface="Times New Roman" panose="02020603050405020304" pitchFamily="18" charset="0"/>
              </a:rPr>
              <a:t>Perryridge</a:t>
            </a:r>
            <a:r>
              <a:rPr lang="en-US" b="1" dirty="0">
                <a:latin typeface="Times New Roman" panose="02020603050405020304" pitchFamily="18" charset="0"/>
                <a:cs typeface="Times New Roman" panose="02020603050405020304" pitchFamily="18" charset="0"/>
              </a:rPr>
              <a:t>’ branch.</a:t>
            </a:r>
          </a:p>
          <a:p>
            <a:r>
              <a:rPr lang="en-US" b="1" dirty="0">
                <a:latin typeface="Times New Roman" panose="02020603050405020304" pitchFamily="18" charset="0"/>
                <a:cs typeface="Times New Roman" panose="02020603050405020304" pitchFamily="18" charset="0"/>
              </a:rPr>
              <a:t>&gt; Find the </a:t>
            </a:r>
            <a:r>
              <a:rPr lang="en-US" b="1" dirty="0" err="1">
                <a:latin typeface="Times New Roman" panose="02020603050405020304" pitchFamily="18" charset="0"/>
                <a:cs typeface="Times New Roman" panose="02020603050405020304" pitchFamily="18" charset="0"/>
              </a:rPr>
              <a:t>averseleage</a:t>
            </a:r>
            <a:r>
              <a:rPr lang="en-US" b="1" dirty="0">
                <a:latin typeface="Times New Roman" panose="02020603050405020304" pitchFamily="18" charset="0"/>
                <a:cs typeface="Times New Roman" panose="02020603050405020304" pitchFamily="18" charset="0"/>
              </a:rPr>
              <a:t> account balance at each branch.</a:t>
            </a:r>
          </a:p>
          <a:p>
            <a:r>
              <a:rPr lang="en-US" b="1" dirty="0">
                <a:latin typeface="Times New Roman" panose="02020603050405020304" pitchFamily="18" charset="0"/>
                <a:cs typeface="Times New Roman" panose="02020603050405020304" pitchFamily="18" charset="0"/>
              </a:rPr>
              <a:t>&gt; Find the No. of depositor for each branch.</a:t>
            </a:r>
          </a:p>
          <a:p>
            <a:r>
              <a:rPr lang="en-US" b="1" dirty="0">
                <a:latin typeface="Times New Roman" panose="02020603050405020304" pitchFamily="18" charset="0"/>
                <a:cs typeface="Times New Roman" panose="02020603050405020304" pitchFamily="18" charset="0"/>
              </a:rPr>
              <a:t>&gt; Find the branches where the average account balance is more than 1200</a:t>
            </a:r>
          </a:p>
          <a:p>
            <a:r>
              <a:rPr lang="en-US" b="1" dirty="0">
                <a:latin typeface="Times New Roman" panose="02020603050405020304" pitchFamily="18" charset="0"/>
                <a:cs typeface="Times New Roman" panose="02020603050405020304" pitchFamily="18" charset="0"/>
              </a:rPr>
              <a:t>&gt; Find the average balance for each customer who lives in “Harrison” and has at least three account</a:t>
            </a:r>
            <a:endParaRPr lang="en-IN" dirty="0"/>
          </a:p>
        </p:txBody>
      </p:sp>
    </p:spTree>
    <p:extLst>
      <p:ext uri="{BB962C8B-B14F-4D97-AF65-F5344CB8AC3E}">
        <p14:creationId xmlns:p14="http://schemas.microsoft.com/office/powerpoint/2010/main" xmlns="" val="485183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853F1CF7-C1B1-41A9-9947-E511674CA56C}"/>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00780FA4-3840-46DF-ADB1-085679865316}"/>
              </a:ext>
            </a:extLst>
          </p:cNvPr>
          <p:cNvSpPr>
            <a:spLocks noGrp="1"/>
          </p:cNvSpPr>
          <p:nvPr>
            <p:ph type="sldNum" sz="quarter" idx="12"/>
          </p:nvPr>
        </p:nvSpPr>
        <p:spPr/>
        <p:txBody>
          <a:bodyPr/>
          <a:lstStyle/>
          <a:p>
            <a:pPr>
              <a:defRPr/>
            </a:pPr>
            <a:fld id="{147856E9-F47B-4B79-B9A6-62404873B010}" type="slidenum">
              <a:rPr lang="en-US" altLang="en-US" smtClean="0"/>
              <a:pPr>
                <a:defRPr/>
              </a:pPr>
              <a:t>41</a:t>
            </a:fld>
            <a:endParaRPr lang="en-US" altLang="en-US"/>
          </a:p>
        </p:txBody>
      </p:sp>
      <p:pic>
        <p:nvPicPr>
          <p:cNvPr id="33" name="Picture 5" descr="C:\Users\Mahesh Kumar Jha\Downloads\CMRIT NEW LOGO-01.png">
            <a:extLst>
              <a:ext uri="{FF2B5EF4-FFF2-40B4-BE49-F238E27FC236}">
                <a16:creationId xmlns:a16="http://schemas.microsoft.com/office/drawing/2014/main" xmlns="" id="{197F4A76-6882-4F38-BC31-775BFA3FB1E9}"/>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TextBox 33">
            <a:extLst>
              <a:ext uri="{FF2B5EF4-FFF2-40B4-BE49-F238E27FC236}">
                <a16:creationId xmlns:a16="http://schemas.microsoft.com/office/drawing/2014/main" xmlns="" id="{59EC1EE2-B3AF-4744-84A0-2B8D79AD30E2}"/>
              </a:ext>
            </a:extLst>
          </p:cNvPr>
          <p:cNvSpPr txBox="1"/>
          <p:nvPr/>
        </p:nvSpPr>
        <p:spPr>
          <a:xfrm>
            <a:off x="440634" y="2077220"/>
            <a:ext cx="11310731" cy="4708981"/>
          </a:xfrm>
          <a:prstGeom prst="rect">
            <a:avLst/>
          </a:prstGeom>
          <a:noFill/>
        </p:spPr>
        <p:txBody>
          <a:bodyPr wrap="square">
            <a:spAutoFit/>
          </a:bodyPr>
          <a:lstStyle/>
          <a:p>
            <a:r>
              <a:rPr lang="en-US" sz="2000" b="1" u="sng" dirty="0">
                <a:latin typeface="Times New Roman" panose="02020603050405020304" pitchFamily="18" charset="0"/>
                <a:cs typeface="Times New Roman" panose="02020603050405020304" pitchFamily="18" charset="0"/>
              </a:rPr>
              <a:t>Nested Queries</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Find all customers who have both a loan and an account.</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Find all customers who have both an account and a loan at the ‘</a:t>
            </a:r>
            <a:r>
              <a:rPr lang="en-US" sz="2000" b="1" dirty="0" err="1">
                <a:latin typeface="Times New Roman" panose="02020603050405020304" pitchFamily="18" charset="0"/>
                <a:cs typeface="Times New Roman" panose="02020603050405020304" pitchFamily="18" charset="0"/>
              </a:rPr>
              <a:t>Perryridge</a:t>
            </a:r>
            <a:r>
              <a:rPr lang="en-US" sz="2000" b="1" dirty="0">
                <a:latin typeface="Times New Roman" panose="02020603050405020304" pitchFamily="18" charset="0"/>
                <a:cs typeface="Times New Roman" panose="02020603050405020304" pitchFamily="18" charset="0"/>
              </a:rPr>
              <a:t>’ branch.</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Find all customer who do have a loan at the bank, but do not have an account at the bank.</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Select names of customer who have a loan at the bank and where names are neither “Smith” nor “Jones”.</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Find the names of all the branches that have assets greater than those of at least one branch located in “Brooklyn”</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Find the branch that has the highest average balance.</a:t>
            </a:r>
          </a:p>
        </p:txBody>
      </p:sp>
    </p:spTree>
    <p:extLst>
      <p:ext uri="{BB962C8B-B14F-4D97-AF65-F5344CB8AC3E}">
        <p14:creationId xmlns:p14="http://schemas.microsoft.com/office/powerpoint/2010/main" xmlns="" val="162570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62DD9A9E-0BFA-471D-AB93-65BC2FAC733F}"/>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CABDE550-D46B-49E5-BFA0-E853637AA254}"/>
              </a:ext>
            </a:extLst>
          </p:cNvPr>
          <p:cNvSpPr>
            <a:spLocks noGrp="1"/>
          </p:cNvSpPr>
          <p:nvPr>
            <p:ph type="sldNum" sz="quarter" idx="12"/>
          </p:nvPr>
        </p:nvSpPr>
        <p:spPr/>
        <p:txBody>
          <a:bodyPr/>
          <a:lstStyle/>
          <a:p>
            <a:pPr>
              <a:defRPr/>
            </a:pPr>
            <a:fld id="{147856E9-F47B-4B79-B9A6-62404873B010}" type="slidenum">
              <a:rPr lang="en-US" altLang="en-US" smtClean="0"/>
              <a:pPr>
                <a:defRPr/>
              </a:pPr>
              <a:t>42</a:t>
            </a:fld>
            <a:endParaRPr lang="en-US" altLang="en-US"/>
          </a:p>
        </p:txBody>
      </p:sp>
      <p:pic>
        <p:nvPicPr>
          <p:cNvPr id="42" name="Picture 5" descr="C:\Users\Mahesh Kumar Jha\Downloads\CMRIT NEW LOGO-01.png">
            <a:extLst>
              <a:ext uri="{FF2B5EF4-FFF2-40B4-BE49-F238E27FC236}">
                <a16:creationId xmlns:a16="http://schemas.microsoft.com/office/drawing/2014/main" xmlns="" id="{722A911E-4500-46BF-BC3B-32639A5839D7}"/>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639555" y="537152"/>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Rectangle 35">
            <a:extLst>
              <a:ext uri="{FF2B5EF4-FFF2-40B4-BE49-F238E27FC236}">
                <a16:creationId xmlns:a16="http://schemas.microsoft.com/office/drawing/2014/main" xmlns="" id="{74863032-A097-4F31-807D-5415B40547B4}"/>
              </a:ext>
            </a:extLst>
          </p:cNvPr>
          <p:cNvSpPr/>
          <p:nvPr/>
        </p:nvSpPr>
        <p:spPr>
          <a:xfrm>
            <a:off x="281928" y="2190538"/>
            <a:ext cx="11628144" cy="4832092"/>
          </a:xfrm>
          <a:prstGeom prst="rect">
            <a:avLst/>
          </a:prstGeom>
        </p:spPr>
        <p:txBody>
          <a:bodyPr wrap="square">
            <a:spAutoFit/>
          </a:bodyPr>
          <a:lstStyle/>
          <a:p>
            <a:pPr marL="285750" indent="-285750">
              <a:buFont typeface="Arial" panose="020B0604020202020204" pitchFamily="34" charset="0"/>
              <a:buChar char="•"/>
            </a:pPr>
            <a:r>
              <a:rPr lang="en-IN" sz="2200" dirty="0">
                <a:latin typeface="Times New Roman" panose="02020603050405020304" pitchFamily="18" charset="0"/>
                <a:cs typeface="Times New Roman" panose="02020603050405020304" pitchFamily="18" charset="0"/>
              </a:rPr>
              <a:t>dept name =“Physics” (instructor )</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We can find all instructors with salary greater than $90,000 by writing:</a:t>
            </a:r>
          </a:p>
          <a:p>
            <a:r>
              <a:rPr lang="en-US" sz="2200" dirty="0">
                <a:latin typeface="Times New Roman" panose="02020603050405020304" pitchFamily="18" charset="0"/>
                <a:cs typeface="Times New Roman" panose="02020603050405020304" pitchFamily="18" charset="0"/>
              </a:rPr>
              <a:t>    salary&gt;90000 (instructor)</a:t>
            </a:r>
          </a:p>
          <a:p>
            <a:endParaRPr lang="en-US" sz="2200" dirty="0">
              <a:latin typeface="Times New Roman" panose="02020603050405020304" pitchFamily="18" charset="0"/>
              <a:cs typeface="Times New Roman" panose="02020603050405020304" pitchFamily="18" charset="0"/>
            </a:endParaRPr>
          </a:p>
          <a:p>
            <a:r>
              <a:rPr lang="en-IN" sz="2200" b="1" dirty="0">
                <a:latin typeface="Times New Roman" panose="02020603050405020304" pitchFamily="18" charset="0"/>
                <a:cs typeface="Times New Roman" panose="02020603050405020304" pitchFamily="18" charset="0"/>
              </a:rPr>
              <a:t>The Project Operation</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project operation is a unary operation that returns its argument relation, with certain attributes left out.</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Suppose we want to list all instructors’ ID, name, and salary, but do not care about the dept name. Projection is denoted by the uppercase Greek letter pi (</a:t>
            </a:r>
            <a:r>
              <a:rPr lang="el-GR" sz="2200" dirty="0">
                <a:latin typeface="Times New Roman" panose="02020603050405020304" pitchFamily="18" charset="0"/>
                <a:cs typeface="Times New Roman" panose="02020603050405020304" pitchFamily="18" charset="0"/>
              </a:rPr>
              <a:t>π</a:t>
            </a:r>
            <a:r>
              <a:rPr lang="en-US" sz="22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result is defined as the relation of k columns obtained by erasing the columns that are not listed</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Duplicate rows removed from result, since relations are sets</a:t>
            </a:r>
          </a:p>
          <a:p>
            <a:r>
              <a:rPr lang="en-US" sz="2200" dirty="0">
                <a:latin typeface="Times New Roman" panose="02020603050405020304" pitchFamily="18" charset="0"/>
                <a:cs typeface="Times New Roman" panose="02020603050405020304" pitchFamily="18" charset="0"/>
              </a:rPr>
              <a:t>		Example</a:t>
            </a:r>
          </a:p>
          <a:p>
            <a:r>
              <a:rPr lang="en-US" sz="2200" dirty="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π </a:t>
            </a:r>
            <a:r>
              <a:rPr lang="en-IN" sz="2200" dirty="0">
                <a:latin typeface="Times New Roman" panose="02020603050405020304" pitchFamily="18" charset="0"/>
                <a:cs typeface="Times New Roman" panose="02020603050405020304" pitchFamily="18" charset="0"/>
              </a:rPr>
              <a:t>ID, name, salary (instructor )</a:t>
            </a:r>
          </a:p>
          <a:p>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541375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3AA85EF2-87C0-46D6-AFBA-F36F0A02C54B}"/>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E45C7A66-8A5D-4F30-AC75-2D52369C1EBA}"/>
              </a:ext>
            </a:extLst>
          </p:cNvPr>
          <p:cNvSpPr>
            <a:spLocks noGrp="1"/>
          </p:cNvSpPr>
          <p:nvPr>
            <p:ph type="sldNum" sz="quarter" idx="12"/>
          </p:nvPr>
        </p:nvSpPr>
        <p:spPr/>
        <p:txBody>
          <a:bodyPr/>
          <a:lstStyle/>
          <a:p>
            <a:pPr>
              <a:defRPr/>
            </a:pPr>
            <a:fld id="{147856E9-F47B-4B79-B9A6-62404873B010}" type="slidenum">
              <a:rPr lang="en-US" altLang="en-US" smtClean="0"/>
              <a:pPr>
                <a:defRPr/>
              </a:pPr>
              <a:t>43</a:t>
            </a:fld>
            <a:endParaRPr lang="en-US" altLang="en-US"/>
          </a:p>
        </p:txBody>
      </p:sp>
      <p:pic>
        <p:nvPicPr>
          <p:cNvPr id="6" name="Picture 5" descr="C:\Users\Mahesh Kumar Jha\Downloads\CMRIT NEW LOGO-01.png">
            <a:extLst>
              <a:ext uri="{FF2B5EF4-FFF2-40B4-BE49-F238E27FC236}">
                <a16:creationId xmlns:a16="http://schemas.microsoft.com/office/drawing/2014/main" xmlns="" id="{D27E897D-4035-4752-A831-D46BEF6C4710}"/>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510173"/>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Rectangle 26">
            <a:extLst>
              <a:ext uri="{FF2B5EF4-FFF2-40B4-BE49-F238E27FC236}">
                <a16:creationId xmlns:a16="http://schemas.microsoft.com/office/drawing/2014/main" xmlns="" id="{FF15E18F-3AA6-4A7C-94D4-E34566108BC4}"/>
              </a:ext>
            </a:extLst>
          </p:cNvPr>
          <p:cNvSpPr/>
          <p:nvPr/>
        </p:nvSpPr>
        <p:spPr>
          <a:xfrm>
            <a:off x="296741" y="2120645"/>
            <a:ext cx="2454518" cy="369332"/>
          </a:xfrm>
          <a:prstGeom prst="rect">
            <a:avLst/>
          </a:prstGeom>
        </p:spPr>
        <p:txBody>
          <a:bodyPr wrap="none">
            <a:spAutoFit/>
          </a:bodyPr>
          <a:lstStyle/>
          <a:p>
            <a:r>
              <a:rPr lang="en-IN" b="1" dirty="0">
                <a:latin typeface="Palatino-Bold"/>
              </a:rPr>
              <a:t>The Union Operation</a:t>
            </a:r>
            <a:endParaRPr lang="en-IN" dirty="0"/>
          </a:p>
        </p:txBody>
      </p:sp>
      <p:pic>
        <p:nvPicPr>
          <p:cNvPr id="29" name="Picture 5">
            <a:extLst>
              <a:ext uri="{FF2B5EF4-FFF2-40B4-BE49-F238E27FC236}">
                <a16:creationId xmlns:a16="http://schemas.microsoft.com/office/drawing/2014/main" xmlns="" id="{0AD7BB0E-CF1F-440B-88A4-DE680C84881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57126" y="2335213"/>
            <a:ext cx="2357437" cy="421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 name="Rectangle 3">
            <a:extLst>
              <a:ext uri="{FF2B5EF4-FFF2-40B4-BE49-F238E27FC236}">
                <a16:creationId xmlns:a16="http://schemas.microsoft.com/office/drawing/2014/main" xmlns="" id="{73163D3D-9D10-45A3-A998-7AF4A251892D}"/>
              </a:ext>
            </a:extLst>
          </p:cNvPr>
          <p:cNvSpPr txBox="1">
            <a:spLocks noChangeArrowheads="1"/>
          </p:cNvSpPr>
          <p:nvPr/>
        </p:nvSpPr>
        <p:spPr>
          <a:xfrm>
            <a:off x="4379892" y="3059668"/>
            <a:ext cx="2237912" cy="3693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rPr>
              <a:t>Relations </a:t>
            </a:r>
            <a:r>
              <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rPr>
              <a:t>r, s:</a:t>
            </a:r>
            <a:endPar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33" name="Rectangle 3">
            <a:extLst>
              <a:ext uri="{FF2B5EF4-FFF2-40B4-BE49-F238E27FC236}">
                <a16:creationId xmlns:a16="http://schemas.microsoft.com/office/drawing/2014/main" xmlns="" id="{B85E0AB9-5B00-4B90-9E95-60FBA2FEE6C7}"/>
              </a:ext>
            </a:extLst>
          </p:cNvPr>
          <p:cNvSpPr txBox="1">
            <a:spLocks noChangeArrowheads="1"/>
          </p:cNvSpPr>
          <p:nvPr/>
        </p:nvSpPr>
        <p:spPr>
          <a:xfrm>
            <a:off x="5498848" y="5266381"/>
            <a:ext cx="1768227" cy="6050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1" lang="en-US" altLang="en-US" sz="2200" dirty="0">
                <a:latin typeface="Times New Roman" panose="02020603050405020304" pitchFamily="18" charset="0"/>
                <a:cs typeface="Times New Roman" panose="02020603050405020304" pitchFamily="18" charset="0"/>
              </a:rPr>
              <a:t>r </a:t>
            </a:r>
            <a:r>
              <a:rPr kumimoji="1" lang="en-US" altLang="en-US" sz="2200" dirty="0">
                <a:latin typeface="Times New Roman" panose="02020603050405020304" pitchFamily="18" charset="0"/>
                <a:cs typeface="Times New Roman" panose="02020603050405020304" pitchFamily="18" charset="0"/>
                <a:sym typeface="Symbol" panose="05050102010706020507" pitchFamily="18" charset="2"/>
              </a:rPr>
              <a:t> s</a:t>
            </a:r>
            <a:r>
              <a:rPr kumimoji="1" lang="en-US" altLang="en-US" sz="2200" dirty="0">
                <a:latin typeface="Times New Roman" panose="02020603050405020304" pitchFamily="18" charset="0"/>
                <a:cs typeface="Times New Roman" panose="02020603050405020304" pitchFamily="18" charset="0"/>
              </a:rPr>
              <a:t>:</a:t>
            </a:r>
          </a:p>
          <a:p>
            <a:endPar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xmlns="" val="36599536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1406D0BE-9B32-4639-A919-5FDE511CF3F2}"/>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FB54ECFB-AE06-42DD-B1BC-471D57094AB1}"/>
              </a:ext>
            </a:extLst>
          </p:cNvPr>
          <p:cNvSpPr>
            <a:spLocks noGrp="1"/>
          </p:cNvSpPr>
          <p:nvPr>
            <p:ph type="sldNum" sz="quarter" idx="12"/>
          </p:nvPr>
        </p:nvSpPr>
        <p:spPr/>
        <p:txBody>
          <a:bodyPr/>
          <a:lstStyle/>
          <a:p>
            <a:pPr>
              <a:defRPr/>
            </a:pPr>
            <a:fld id="{147856E9-F47B-4B79-B9A6-62404873B010}" type="slidenum">
              <a:rPr lang="en-US" altLang="en-US" smtClean="0"/>
              <a:pPr>
                <a:defRPr/>
              </a:pPr>
              <a:t>44</a:t>
            </a:fld>
            <a:endParaRPr lang="en-US" altLang="en-US"/>
          </a:p>
        </p:txBody>
      </p:sp>
      <p:pic>
        <p:nvPicPr>
          <p:cNvPr id="6" name="Picture 5" descr="C:\Users\Mahesh Kumar Jha\Downloads\CMRIT NEW LOGO-01.png">
            <a:extLst>
              <a:ext uri="{FF2B5EF4-FFF2-40B4-BE49-F238E27FC236}">
                <a16:creationId xmlns:a16="http://schemas.microsoft.com/office/drawing/2014/main" xmlns="" id="{6FA2FE12-7BD7-400A-895C-68F20348D209}"/>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429963"/>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a:extLst>
              <a:ext uri="{FF2B5EF4-FFF2-40B4-BE49-F238E27FC236}">
                <a16:creationId xmlns:a16="http://schemas.microsoft.com/office/drawing/2014/main" xmlns="" id="{E3015D26-CBE5-44B2-9957-2B982CDC1458}"/>
              </a:ext>
            </a:extLst>
          </p:cNvPr>
          <p:cNvSpPr/>
          <p:nvPr/>
        </p:nvSpPr>
        <p:spPr>
          <a:xfrm>
            <a:off x="159434" y="1964353"/>
            <a:ext cx="11873131" cy="489364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Example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To find the set of all courses taught in the Fall 2009 semester, we</a:t>
            </a:r>
          </a:p>
          <a:p>
            <a:r>
              <a:rPr lang="en-IN" sz="2400" dirty="0">
                <a:latin typeface="Times New Roman" panose="02020603050405020304" pitchFamily="18" charset="0"/>
                <a:cs typeface="Times New Roman" panose="02020603050405020304" pitchFamily="18" charset="0"/>
              </a:rPr>
              <a:t>write:</a:t>
            </a:r>
          </a:p>
          <a:p>
            <a:pPr algn="ctr"/>
            <a:r>
              <a:rPr lang="el-GR" sz="2400" dirty="0">
                <a:latin typeface="Times New Roman" panose="02020603050405020304" pitchFamily="18" charset="0"/>
                <a:cs typeface="Times New Roman" panose="02020603050405020304" pitchFamily="18" charset="0"/>
              </a:rPr>
              <a:t>π </a:t>
            </a:r>
            <a:r>
              <a:rPr lang="en-US" sz="2400" i="1" dirty="0">
                <a:latin typeface="Times New Roman" panose="02020603050405020304" pitchFamily="18" charset="0"/>
                <a:cs typeface="Times New Roman" panose="02020603050405020304" pitchFamily="18" charset="0"/>
              </a:rPr>
              <a:t>course id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semester </a:t>
            </a:r>
            <a:r>
              <a:rPr lang="en-US" sz="2400" dirty="0">
                <a:latin typeface="Times New Roman" panose="02020603050405020304" pitchFamily="18" charset="0"/>
                <a:cs typeface="Times New Roman" panose="02020603050405020304" pitchFamily="18" charset="0"/>
              </a:rPr>
              <a:t>=“Fall”∧ </a:t>
            </a:r>
            <a:r>
              <a:rPr lang="en-US" sz="2400" i="1" dirty="0">
                <a:latin typeface="Times New Roman" panose="02020603050405020304" pitchFamily="18" charset="0"/>
                <a:cs typeface="Times New Roman" panose="02020603050405020304" pitchFamily="18" charset="0"/>
              </a:rPr>
              <a:t>year</a:t>
            </a:r>
            <a:r>
              <a:rPr lang="en-US" sz="2400" dirty="0">
                <a:latin typeface="Times New Roman" panose="02020603050405020304" pitchFamily="18" charset="0"/>
                <a:cs typeface="Times New Roman" panose="02020603050405020304" pitchFamily="18" charset="0"/>
              </a:rPr>
              <a:t>=2009 (</a:t>
            </a:r>
            <a:r>
              <a:rPr lang="en-US" sz="2400" i="1" dirty="0">
                <a:latin typeface="Times New Roman" panose="02020603050405020304" pitchFamily="18" charset="0"/>
                <a:cs typeface="Times New Roman" panose="02020603050405020304" pitchFamily="18" charset="0"/>
              </a:rPr>
              <a:t>section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To find the set of all courses taught in the Spring 2010 semester, we write:</a:t>
            </a:r>
          </a:p>
          <a:p>
            <a:pPr algn="ctr"/>
            <a:r>
              <a:rPr lang="el-GR" sz="2400" dirty="0">
                <a:latin typeface="Times New Roman" panose="02020603050405020304" pitchFamily="18" charset="0"/>
                <a:cs typeface="Times New Roman" panose="02020603050405020304" pitchFamily="18" charset="0"/>
              </a:rPr>
              <a:t>π </a:t>
            </a:r>
            <a:r>
              <a:rPr lang="en-US" sz="2400" i="1" dirty="0">
                <a:latin typeface="Times New Roman" panose="02020603050405020304" pitchFamily="18" charset="0"/>
                <a:cs typeface="Times New Roman" panose="02020603050405020304" pitchFamily="18" charset="0"/>
              </a:rPr>
              <a:t>course id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semester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Spring”∧</a:t>
            </a:r>
            <a:r>
              <a:rPr lang="en-US" sz="2400" i="1" dirty="0" err="1">
                <a:latin typeface="Times New Roman" panose="02020603050405020304" pitchFamily="18" charset="0"/>
                <a:cs typeface="Times New Roman" panose="02020603050405020304" pitchFamily="18" charset="0"/>
              </a:rPr>
              <a:t>year</a:t>
            </a:r>
            <a:r>
              <a:rPr lang="en-US" sz="2400" dirty="0">
                <a:latin typeface="Times New Roman" panose="02020603050405020304" pitchFamily="18" charset="0"/>
                <a:cs typeface="Times New Roman" panose="02020603050405020304" pitchFamily="18" charset="0"/>
              </a:rPr>
              <a:t>=2010 (</a:t>
            </a:r>
            <a:r>
              <a:rPr lang="en-US" sz="2400" i="1" dirty="0">
                <a:latin typeface="Times New Roman" panose="02020603050405020304" pitchFamily="18" charset="0"/>
                <a:cs typeface="Times New Roman" panose="02020603050405020304" pitchFamily="18" charset="0"/>
              </a:rPr>
              <a:t>section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To answer the query, we need the union of these two sets; that is, we need all section IDs that appear in either or both of the two relations. We find these data binary operation union, denoted, as in set theory, by ∪. So the expression</a:t>
            </a:r>
          </a:p>
          <a:p>
            <a:r>
              <a:rPr lang="en-IN" sz="2400" dirty="0">
                <a:latin typeface="Times New Roman" panose="02020603050405020304" pitchFamily="18" charset="0"/>
                <a:cs typeface="Times New Roman" panose="02020603050405020304" pitchFamily="18" charset="0"/>
              </a:rPr>
              <a:t>needed is:</a:t>
            </a:r>
          </a:p>
          <a:p>
            <a:r>
              <a:rPr lang="en-US" sz="2400" i="1" dirty="0">
                <a:latin typeface="Times New Roman" panose="02020603050405020304" pitchFamily="18" charset="0"/>
                <a:cs typeface="Times New Roman" panose="02020603050405020304" pitchFamily="18" charset="0"/>
              </a:rPr>
              <a:t>course id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semester </a:t>
            </a:r>
            <a:r>
              <a:rPr lang="en-US" sz="2400" dirty="0">
                <a:latin typeface="Times New Roman" panose="02020603050405020304" pitchFamily="18" charset="0"/>
                <a:cs typeface="Times New Roman" panose="02020603050405020304" pitchFamily="18" charset="0"/>
              </a:rPr>
              <a:t>=“Fall”∧ </a:t>
            </a:r>
            <a:r>
              <a:rPr lang="en-US" sz="2400" i="1" dirty="0">
                <a:latin typeface="Times New Roman" panose="02020603050405020304" pitchFamily="18" charset="0"/>
                <a:cs typeface="Times New Roman" panose="02020603050405020304" pitchFamily="18" charset="0"/>
              </a:rPr>
              <a:t>year</a:t>
            </a:r>
            <a:r>
              <a:rPr lang="en-US" sz="2400" dirty="0">
                <a:latin typeface="Times New Roman" panose="02020603050405020304" pitchFamily="18" charset="0"/>
                <a:cs typeface="Times New Roman" panose="02020603050405020304" pitchFamily="18" charset="0"/>
              </a:rPr>
              <a:t>=2009 (</a:t>
            </a:r>
            <a:r>
              <a:rPr lang="en-US" sz="2400" i="1" dirty="0">
                <a:latin typeface="Times New Roman" panose="02020603050405020304" pitchFamily="18" charset="0"/>
                <a:cs typeface="Times New Roman" panose="02020603050405020304" pitchFamily="18" charset="0"/>
              </a:rPr>
              <a:t>section</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course id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semester </a:t>
            </a:r>
            <a:r>
              <a:rPr lang="en-US" sz="2400" dirty="0">
                <a:latin typeface="Times New Roman" panose="02020603050405020304" pitchFamily="18" charset="0"/>
                <a:cs typeface="Times New Roman" panose="02020603050405020304" pitchFamily="18" charset="0"/>
              </a:rPr>
              <a:t>=“Spring” ∧ </a:t>
            </a:r>
            <a:r>
              <a:rPr lang="en-US" sz="2400" i="1" dirty="0">
                <a:latin typeface="Times New Roman" panose="02020603050405020304" pitchFamily="18" charset="0"/>
                <a:cs typeface="Times New Roman" panose="02020603050405020304" pitchFamily="18" charset="0"/>
              </a:rPr>
              <a:t>year</a:t>
            </a:r>
            <a:r>
              <a:rPr lang="en-US" sz="2400" dirty="0">
                <a:latin typeface="Times New Roman" panose="02020603050405020304" pitchFamily="18" charset="0"/>
                <a:cs typeface="Times New Roman" panose="02020603050405020304" pitchFamily="18" charset="0"/>
              </a:rPr>
              <a:t>=2010 (</a:t>
            </a:r>
            <a:r>
              <a:rPr lang="en-US" sz="2400" i="1" dirty="0">
                <a:latin typeface="Times New Roman" panose="02020603050405020304" pitchFamily="18" charset="0"/>
                <a:cs typeface="Times New Roman" panose="02020603050405020304" pitchFamily="18" charset="0"/>
              </a:rPr>
              <a:t>section</a:t>
            </a:r>
            <a:r>
              <a:rPr lang="en-US" sz="2400" dirty="0">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826059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90F266F-8A22-4413-B5A9-F1734D36BEED}"/>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B8E4824C-BCEF-438A-A19D-C3E7F90475DB}"/>
              </a:ext>
            </a:extLst>
          </p:cNvPr>
          <p:cNvSpPr>
            <a:spLocks noGrp="1"/>
          </p:cNvSpPr>
          <p:nvPr>
            <p:ph type="sldNum" sz="quarter" idx="12"/>
          </p:nvPr>
        </p:nvSpPr>
        <p:spPr/>
        <p:txBody>
          <a:bodyPr/>
          <a:lstStyle/>
          <a:p>
            <a:pPr>
              <a:defRPr/>
            </a:pPr>
            <a:fld id="{147856E9-F47B-4B79-B9A6-62404873B010}" type="slidenum">
              <a:rPr lang="en-US" altLang="en-US" smtClean="0"/>
              <a:pPr>
                <a:defRPr/>
              </a:pPr>
              <a:t>45</a:t>
            </a:fld>
            <a:endParaRPr lang="en-US" altLang="en-US"/>
          </a:p>
        </p:txBody>
      </p:sp>
      <p:pic>
        <p:nvPicPr>
          <p:cNvPr id="6" name="Picture 5" descr="C:\Users\Mahesh Kumar Jha\Downloads\CMRIT NEW LOGO-01.png">
            <a:extLst>
              <a:ext uri="{FF2B5EF4-FFF2-40B4-BE49-F238E27FC236}">
                <a16:creationId xmlns:a16="http://schemas.microsoft.com/office/drawing/2014/main" xmlns="" id="{C43D8CA2-9771-4C41-985A-FBC03065DB49}"/>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429963"/>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2">
            <a:extLst>
              <a:ext uri="{FF2B5EF4-FFF2-40B4-BE49-F238E27FC236}">
                <a16:creationId xmlns:a16="http://schemas.microsoft.com/office/drawing/2014/main" xmlns="" id="{F2C63905-627E-4CF6-A4F0-BFFEEB538E51}"/>
              </a:ext>
            </a:extLst>
          </p:cNvPr>
          <p:cNvSpPr txBox="1">
            <a:spLocks noChangeArrowheads="1"/>
          </p:cNvSpPr>
          <p:nvPr/>
        </p:nvSpPr>
        <p:spPr>
          <a:xfrm>
            <a:off x="290575" y="2156265"/>
            <a:ext cx="5436456" cy="609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800" b="1" dirty="0"/>
              <a:t>Set difference of two relations</a:t>
            </a:r>
          </a:p>
        </p:txBody>
      </p:sp>
      <p:pic>
        <p:nvPicPr>
          <p:cNvPr id="8" name="Picture 5">
            <a:extLst>
              <a:ext uri="{FF2B5EF4-FFF2-40B4-BE49-F238E27FC236}">
                <a16:creationId xmlns:a16="http://schemas.microsoft.com/office/drawing/2014/main" xmlns="" id="{DD5C77FC-8091-4CB9-BE54-BA83B6FC13A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797800" y="3010025"/>
            <a:ext cx="2554288" cy="3230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3">
            <a:extLst>
              <a:ext uri="{FF2B5EF4-FFF2-40B4-BE49-F238E27FC236}">
                <a16:creationId xmlns:a16="http://schemas.microsoft.com/office/drawing/2014/main" xmlns="" id="{6DBD7617-8CBC-432D-BCC0-9F55CE7AE9F7}"/>
              </a:ext>
            </a:extLst>
          </p:cNvPr>
          <p:cNvSpPr txBox="1">
            <a:spLocks noChangeArrowheads="1"/>
          </p:cNvSpPr>
          <p:nvPr/>
        </p:nvSpPr>
        <p:spPr>
          <a:xfrm>
            <a:off x="5392320" y="3643835"/>
            <a:ext cx="2405480" cy="378242"/>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rPr>
              <a:t>Relations </a:t>
            </a:r>
            <a:r>
              <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rPr>
              <a:t>r</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rPr>
              <a:t>s</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rPr>
              <a:t>:</a:t>
            </a:r>
          </a:p>
        </p:txBody>
      </p:sp>
      <p:sp>
        <p:nvSpPr>
          <p:cNvPr id="10" name="Rectangle 3">
            <a:extLst>
              <a:ext uri="{FF2B5EF4-FFF2-40B4-BE49-F238E27FC236}">
                <a16:creationId xmlns:a16="http://schemas.microsoft.com/office/drawing/2014/main" xmlns="" id="{0498E3E0-7C50-44A7-B771-62EFD40F12EB}"/>
              </a:ext>
            </a:extLst>
          </p:cNvPr>
          <p:cNvSpPr txBox="1">
            <a:spLocks noChangeArrowheads="1"/>
          </p:cNvSpPr>
          <p:nvPr/>
        </p:nvSpPr>
        <p:spPr>
          <a:xfrm>
            <a:off x="6885010" y="5602121"/>
            <a:ext cx="1553137" cy="378242"/>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rPr>
              <a:t>r – s </a:t>
            </a:r>
          </a:p>
        </p:txBody>
      </p:sp>
    </p:spTree>
    <p:extLst>
      <p:ext uri="{BB962C8B-B14F-4D97-AF65-F5344CB8AC3E}">
        <p14:creationId xmlns:p14="http://schemas.microsoft.com/office/powerpoint/2010/main" xmlns="" val="16795093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B1913AC3-567C-4FD7-A2F1-5A596468BB4E}"/>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D821C59E-D01A-4EFC-9564-5ACD824B9322}"/>
              </a:ext>
            </a:extLst>
          </p:cNvPr>
          <p:cNvSpPr>
            <a:spLocks noGrp="1"/>
          </p:cNvSpPr>
          <p:nvPr>
            <p:ph type="sldNum" sz="quarter" idx="12"/>
          </p:nvPr>
        </p:nvSpPr>
        <p:spPr/>
        <p:txBody>
          <a:bodyPr/>
          <a:lstStyle/>
          <a:p>
            <a:pPr>
              <a:defRPr/>
            </a:pPr>
            <a:fld id="{147856E9-F47B-4B79-B9A6-62404873B010}" type="slidenum">
              <a:rPr lang="en-US" altLang="en-US" smtClean="0"/>
              <a:pPr>
                <a:defRPr/>
              </a:pPr>
              <a:t>46</a:t>
            </a:fld>
            <a:endParaRPr lang="en-US" altLang="en-US"/>
          </a:p>
        </p:txBody>
      </p:sp>
      <p:pic>
        <p:nvPicPr>
          <p:cNvPr id="10" name="Picture 5" descr="C:\Users\Mahesh Kumar Jha\Downloads\CMRIT NEW LOGO-01.png">
            <a:extLst>
              <a:ext uri="{FF2B5EF4-FFF2-40B4-BE49-F238E27FC236}">
                <a16:creationId xmlns:a16="http://schemas.microsoft.com/office/drawing/2014/main" xmlns="" id="{E8C03224-7D53-47F6-8D61-65F35E40566A}"/>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2">
            <a:extLst>
              <a:ext uri="{FF2B5EF4-FFF2-40B4-BE49-F238E27FC236}">
                <a16:creationId xmlns:a16="http://schemas.microsoft.com/office/drawing/2014/main" xmlns="" id="{5FDF17AF-B0B1-4209-8656-AA8B1B55FB29}"/>
              </a:ext>
            </a:extLst>
          </p:cNvPr>
          <p:cNvSpPr txBox="1">
            <a:spLocks noChangeArrowheads="1"/>
          </p:cNvSpPr>
          <p:nvPr/>
        </p:nvSpPr>
        <p:spPr>
          <a:xfrm>
            <a:off x="364530" y="2122118"/>
            <a:ext cx="5320933" cy="4351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a:latin typeface="Times New Roman" panose="02020603050405020304" pitchFamily="18" charset="0"/>
                <a:cs typeface="Times New Roman" panose="02020603050405020304" pitchFamily="18" charset="0"/>
              </a:rPr>
              <a:t>Set intersection of two relations</a:t>
            </a:r>
          </a:p>
        </p:txBody>
      </p:sp>
      <p:pic>
        <p:nvPicPr>
          <p:cNvPr id="12" name="Picture 4">
            <a:extLst>
              <a:ext uri="{FF2B5EF4-FFF2-40B4-BE49-F238E27FC236}">
                <a16:creationId xmlns:a16="http://schemas.microsoft.com/office/drawing/2014/main" xmlns="" id="{B052A241-4A0B-4F7B-995B-57A0A4450B1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19548" y="3267854"/>
            <a:ext cx="2657475" cy="2802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3">
            <a:extLst>
              <a:ext uri="{FF2B5EF4-FFF2-40B4-BE49-F238E27FC236}">
                <a16:creationId xmlns:a16="http://schemas.microsoft.com/office/drawing/2014/main" xmlns="" id="{A02473A0-7F85-4610-B266-2B1C1EB27F72}"/>
              </a:ext>
            </a:extLst>
          </p:cNvPr>
          <p:cNvSpPr txBox="1">
            <a:spLocks noChangeArrowheads="1"/>
          </p:cNvSpPr>
          <p:nvPr/>
        </p:nvSpPr>
        <p:spPr>
          <a:xfrm>
            <a:off x="2547103" y="3105830"/>
            <a:ext cx="4623718" cy="31265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rPr>
              <a:t>Relation </a:t>
            </a:r>
            <a:r>
              <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rPr>
              <a:t>r, s</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rPr>
              <a:t>:</a:t>
            </a:r>
          </a:p>
          <a:p>
            <a:pPr>
              <a:buFont typeface="Monotype Sorts" charset="2"/>
              <a:buNone/>
            </a:pPr>
            <a:endPar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endParaRPr>
          </a:p>
          <a:p>
            <a:endPar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endParaRPr>
          </a:p>
          <a:p>
            <a:endPar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buNone/>
            </a:pPr>
            <a:r>
              <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rPr>
              <a:t>                            r</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200"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 </a:t>
            </a:r>
            <a:r>
              <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rPr>
              <a:t>s</a:t>
            </a:r>
          </a:p>
          <a:p>
            <a:pPr marL="0" indent="0">
              <a:buNone/>
            </a:pPr>
            <a:endPar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sym typeface="Symbol" panose="05050102010706020507" pitchFamily="18" charset="2"/>
            </a:endParaRPr>
          </a:p>
          <a:p>
            <a:r>
              <a:rPr lang="en-US" altLang="en-US" sz="2200" dirty="0">
                <a:latin typeface="Times New Roman" panose="02020603050405020304" pitchFamily="18" charset="0"/>
                <a:cs typeface="Times New Roman" panose="02020603050405020304" pitchFamily="18" charset="0"/>
              </a:rPr>
              <a:t>Note: </a:t>
            </a:r>
            <a:r>
              <a:rPr lang="en-US" altLang="en-US" sz="2200" i="1" dirty="0">
                <a:latin typeface="Times New Roman" panose="02020603050405020304" pitchFamily="18" charset="0"/>
                <a:cs typeface="Times New Roman" panose="02020603050405020304" pitchFamily="18" charset="0"/>
              </a:rPr>
              <a:t>r</a:t>
            </a:r>
            <a:r>
              <a:rPr lang="en-US" altLang="en-US" sz="2200" dirty="0">
                <a:latin typeface="Times New Roman" panose="02020603050405020304" pitchFamily="18" charset="0"/>
                <a:cs typeface="Times New Roman" panose="02020603050405020304" pitchFamily="18" charset="0"/>
              </a:rPr>
              <a:t> </a:t>
            </a:r>
            <a:r>
              <a:rPr lang="en-US" altLang="en-US" sz="2200"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2200" dirty="0">
                <a:latin typeface="Times New Roman" panose="02020603050405020304" pitchFamily="18" charset="0"/>
                <a:cs typeface="Times New Roman" panose="02020603050405020304" pitchFamily="18" charset="0"/>
              </a:rPr>
              <a:t> </a:t>
            </a:r>
            <a:r>
              <a:rPr lang="en-US" altLang="en-US" sz="2200" i="1" dirty="0">
                <a:latin typeface="Times New Roman" panose="02020603050405020304" pitchFamily="18" charset="0"/>
                <a:cs typeface="Times New Roman" panose="02020603050405020304" pitchFamily="18" charset="0"/>
              </a:rPr>
              <a:t>s</a:t>
            </a:r>
            <a:r>
              <a:rPr lang="en-US" altLang="en-US" sz="2200" dirty="0">
                <a:latin typeface="Times New Roman" panose="02020603050405020304" pitchFamily="18" charset="0"/>
                <a:cs typeface="Times New Roman" panose="02020603050405020304" pitchFamily="18" charset="0"/>
              </a:rPr>
              <a:t> = </a:t>
            </a:r>
            <a:r>
              <a:rPr lang="en-US" altLang="en-US" sz="2200" i="1" dirty="0">
                <a:latin typeface="Times New Roman" panose="02020603050405020304" pitchFamily="18" charset="0"/>
                <a:cs typeface="Times New Roman" panose="02020603050405020304" pitchFamily="18" charset="0"/>
              </a:rPr>
              <a:t>r</a:t>
            </a:r>
            <a:r>
              <a:rPr lang="en-US" altLang="en-US" sz="2200" dirty="0">
                <a:latin typeface="Times New Roman" panose="02020603050405020304" pitchFamily="18" charset="0"/>
                <a:cs typeface="Times New Roman" panose="02020603050405020304" pitchFamily="18" charset="0"/>
              </a:rPr>
              <a:t> – (</a:t>
            </a:r>
            <a:r>
              <a:rPr lang="en-US" altLang="en-US" sz="2200" i="1" dirty="0">
                <a:latin typeface="Times New Roman" panose="02020603050405020304" pitchFamily="18" charset="0"/>
                <a:cs typeface="Times New Roman" panose="02020603050405020304" pitchFamily="18" charset="0"/>
              </a:rPr>
              <a:t>r</a:t>
            </a:r>
            <a:r>
              <a:rPr lang="en-US" altLang="en-US" sz="2200" dirty="0">
                <a:latin typeface="Times New Roman" panose="02020603050405020304" pitchFamily="18" charset="0"/>
                <a:cs typeface="Times New Roman" panose="02020603050405020304" pitchFamily="18" charset="0"/>
              </a:rPr>
              <a:t> – </a:t>
            </a:r>
            <a:r>
              <a:rPr lang="en-US" altLang="en-US" sz="2200" i="1" dirty="0">
                <a:latin typeface="Times New Roman" panose="02020603050405020304" pitchFamily="18" charset="0"/>
                <a:cs typeface="Times New Roman" panose="02020603050405020304" pitchFamily="18" charset="0"/>
              </a:rPr>
              <a:t>s</a:t>
            </a:r>
            <a:r>
              <a:rPr lang="en-US" altLang="en-US" sz="2200" dirty="0">
                <a:latin typeface="Times New Roman" panose="02020603050405020304" pitchFamily="18" charset="0"/>
                <a:cs typeface="Times New Roman" panose="02020603050405020304" pitchFamily="18" charset="0"/>
              </a:rPr>
              <a:t>)</a:t>
            </a:r>
          </a:p>
          <a:p>
            <a:endParaRPr lang="en-US" altLang="en-US" sz="2200" i="1" dirty="0">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xmlns="" val="3722671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C8AA7A1F-0AA3-4C7E-A699-5B0B02AE9453}"/>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B2BF1925-E7C8-40E3-A88A-857CF6B983F5}"/>
              </a:ext>
            </a:extLst>
          </p:cNvPr>
          <p:cNvSpPr>
            <a:spLocks noGrp="1"/>
          </p:cNvSpPr>
          <p:nvPr>
            <p:ph type="sldNum" sz="quarter" idx="12"/>
          </p:nvPr>
        </p:nvSpPr>
        <p:spPr/>
        <p:txBody>
          <a:bodyPr/>
          <a:lstStyle/>
          <a:p>
            <a:pPr>
              <a:defRPr/>
            </a:pPr>
            <a:fld id="{147856E9-F47B-4B79-B9A6-62404873B010}" type="slidenum">
              <a:rPr lang="en-US" altLang="en-US" smtClean="0"/>
              <a:pPr>
                <a:defRPr/>
              </a:pPr>
              <a:t>47</a:t>
            </a:fld>
            <a:endParaRPr lang="en-US" altLang="en-US"/>
          </a:p>
        </p:txBody>
      </p:sp>
      <p:pic>
        <p:nvPicPr>
          <p:cNvPr id="8" name="Picture 5" descr="C:\Users\Mahesh Kumar Jha\Downloads\CMRIT NEW LOGO-01.png">
            <a:extLst>
              <a:ext uri="{FF2B5EF4-FFF2-40B4-BE49-F238E27FC236}">
                <a16:creationId xmlns:a16="http://schemas.microsoft.com/office/drawing/2014/main" xmlns="" id="{87F4C51A-68F4-41D3-8D88-250D8162094E}"/>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xmlns="" id="{EA06E363-BB00-4C41-A34E-52EF7E7BA5A6}"/>
              </a:ext>
            </a:extLst>
          </p:cNvPr>
          <p:cNvSpPr txBox="1"/>
          <p:nvPr/>
        </p:nvSpPr>
        <p:spPr>
          <a:xfrm>
            <a:off x="530225" y="2081676"/>
            <a:ext cx="10886661" cy="4708981"/>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Thus, to select those tuples of the loan relation where the branch is “</a:t>
            </a:r>
            <a:r>
              <a:rPr lang="en-US" sz="2000" dirty="0" err="1">
                <a:latin typeface="Times New Roman" panose="02020603050405020304" pitchFamily="18" charset="0"/>
                <a:cs typeface="Times New Roman" panose="02020603050405020304" pitchFamily="18" charset="0"/>
              </a:rPr>
              <a:t>Perryridge</a:t>
            </a:r>
            <a:r>
              <a:rPr lang="en-US" sz="2000" dirty="0">
                <a:latin typeface="Times New Roman" panose="02020603050405020304" pitchFamily="18" charset="0"/>
                <a:cs typeface="Times New Roman" panose="02020603050405020304" pitchFamily="18" charset="0"/>
              </a:rPr>
              <a:t>,” we write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SQL&gt;σ branch-name = “</a:t>
            </a:r>
            <a:r>
              <a:rPr lang="en-US" sz="2000" dirty="0" err="1">
                <a:latin typeface="Times New Roman" panose="02020603050405020304" pitchFamily="18" charset="0"/>
                <a:cs typeface="Times New Roman" panose="02020603050405020304" pitchFamily="18" charset="0"/>
              </a:rPr>
              <a:t>Perryridge</a:t>
            </a:r>
            <a:r>
              <a:rPr lang="en-US" sz="2000" dirty="0">
                <a:latin typeface="Times New Roman" panose="02020603050405020304" pitchFamily="18" charset="0"/>
                <a:cs typeface="Times New Roman" panose="02020603050405020304" pitchFamily="18" charset="0"/>
              </a:rPr>
              <a:t>” (loan)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We can find all tuples in which the amount lent is more than $1200 by writing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SQL&gt;σ amount&gt;1200 (loan)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find those tuples pertaining to loans of more than $1200 made by the </a:t>
            </a:r>
            <a:r>
              <a:rPr lang="en-US" sz="2000" dirty="0" err="1">
                <a:latin typeface="Times New Roman" panose="02020603050405020304" pitchFamily="18" charset="0"/>
                <a:cs typeface="Times New Roman" panose="02020603050405020304" pitchFamily="18" charset="0"/>
              </a:rPr>
              <a:t>Perryridge</a:t>
            </a:r>
            <a:r>
              <a:rPr lang="en-US" sz="2000" dirty="0">
                <a:latin typeface="Times New Roman" panose="02020603050405020304" pitchFamily="18" charset="0"/>
                <a:cs typeface="Times New Roman" panose="02020603050405020304" pitchFamily="18" charset="0"/>
              </a:rPr>
              <a:t> branch, we write </a:t>
            </a:r>
          </a:p>
          <a:p>
            <a:r>
              <a:rPr lang="en-US" sz="2000" dirty="0">
                <a:latin typeface="Times New Roman" panose="02020603050405020304" pitchFamily="18" charset="0"/>
                <a:cs typeface="Times New Roman" panose="02020603050405020304" pitchFamily="18" charset="0"/>
              </a:rPr>
              <a:t>SQL&gt; σ branch-name = “</a:t>
            </a:r>
            <a:r>
              <a:rPr lang="en-US" sz="2000" dirty="0" err="1">
                <a:latin typeface="Times New Roman" panose="02020603050405020304" pitchFamily="18" charset="0"/>
                <a:cs typeface="Times New Roman" panose="02020603050405020304" pitchFamily="18" charset="0"/>
              </a:rPr>
              <a:t>Perryridge</a:t>
            </a:r>
            <a:r>
              <a:rPr lang="en-US" sz="2000" dirty="0">
                <a:latin typeface="Times New Roman" panose="02020603050405020304" pitchFamily="18" charset="0"/>
                <a:cs typeface="Times New Roman" panose="02020603050405020304" pitchFamily="18" charset="0"/>
              </a:rPr>
              <a:t>” ∧ amount&gt;1200 (loan)</a:t>
            </a:r>
          </a:p>
          <a:p>
            <a:endParaRPr lang="en-US" sz="2000" dirty="0">
              <a:latin typeface="Times New Roman" panose="02020603050405020304" pitchFamily="18" charset="0"/>
              <a:cs typeface="Times New Roman" panose="02020603050405020304" pitchFamily="18" charset="0"/>
            </a:endParaRPr>
          </a:p>
          <a:p>
            <a:r>
              <a:rPr lang="en-IN" sz="2000" b="1" u="sng" dirty="0">
                <a:latin typeface="Times New Roman" panose="02020603050405020304" pitchFamily="18" charset="0"/>
                <a:cs typeface="Times New Roman" panose="02020603050405020304" pitchFamily="18" charset="0"/>
              </a:rPr>
              <a:t>The Project Operation</a:t>
            </a:r>
          </a:p>
          <a:p>
            <a:r>
              <a:rPr lang="en-US" sz="2000" dirty="0"/>
              <a:t>we write the query to list all loan numbers and the amount of the loan as </a:t>
            </a:r>
          </a:p>
          <a:p>
            <a:endParaRPr lang="en-US" sz="2000" dirty="0"/>
          </a:p>
          <a:p>
            <a:r>
              <a:rPr lang="en-US" sz="2000" dirty="0"/>
              <a:t>SQL&gt;Π loan-number, amount(loan)</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024599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4A0303DF-E372-4461-9B09-016DAB61BF2E}"/>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B27585C6-1D74-41D8-880A-30E21738CD1A}"/>
              </a:ext>
            </a:extLst>
          </p:cNvPr>
          <p:cNvSpPr>
            <a:spLocks noGrp="1"/>
          </p:cNvSpPr>
          <p:nvPr>
            <p:ph type="sldNum" sz="quarter" idx="12"/>
          </p:nvPr>
        </p:nvSpPr>
        <p:spPr/>
        <p:txBody>
          <a:bodyPr/>
          <a:lstStyle/>
          <a:p>
            <a:pPr>
              <a:defRPr/>
            </a:pPr>
            <a:fld id="{147856E9-F47B-4B79-B9A6-62404873B010}" type="slidenum">
              <a:rPr lang="en-US" altLang="en-US" smtClean="0"/>
              <a:pPr>
                <a:defRPr/>
              </a:pPr>
              <a:t>48</a:t>
            </a:fld>
            <a:endParaRPr lang="en-US" altLang="en-US"/>
          </a:p>
        </p:txBody>
      </p:sp>
      <p:pic>
        <p:nvPicPr>
          <p:cNvPr id="16" name="Picture 5" descr="C:\Users\Mahesh Kumar Jha\Downloads\CMRIT NEW LOGO-01.png">
            <a:extLst>
              <a:ext uri="{FF2B5EF4-FFF2-40B4-BE49-F238E27FC236}">
                <a16:creationId xmlns:a16="http://schemas.microsoft.com/office/drawing/2014/main" xmlns="" id="{73EDAB2A-2AA0-47CA-B6B0-5B94BB187C46}"/>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Box 16">
            <a:extLst>
              <a:ext uri="{FF2B5EF4-FFF2-40B4-BE49-F238E27FC236}">
                <a16:creationId xmlns:a16="http://schemas.microsoft.com/office/drawing/2014/main" xmlns="" id="{6090B418-0F5F-4F0A-BC2A-CBB131027EBD}"/>
              </a:ext>
            </a:extLst>
          </p:cNvPr>
          <p:cNvSpPr txBox="1"/>
          <p:nvPr/>
        </p:nvSpPr>
        <p:spPr>
          <a:xfrm>
            <a:off x="3258862" y="1355939"/>
            <a:ext cx="6109252" cy="461665"/>
          </a:xfrm>
          <a:prstGeom prst="rect">
            <a:avLst/>
          </a:prstGeom>
          <a:noFill/>
        </p:spPr>
        <p:txBody>
          <a:bodyPr wrap="square">
            <a:spAutoFit/>
          </a:bodyPr>
          <a:lstStyle/>
          <a:p>
            <a:r>
              <a:rPr lang="en-IN" sz="2400" b="1" dirty="0">
                <a:latin typeface="Times New Roman" panose="02020603050405020304" pitchFamily="18" charset="0"/>
                <a:cs typeface="Times New Roman" panose="02020603050405020304" pitchFamily="18" charset="0"/>
              </a:rPr>
              <a:t>Composition of Relational Operations</a:t>
            </a:r>
          </a:p>
        </p:txBody>
      </p:sp>
      <p:sp>
        <p:nvSpPr>
          <p:cNvPr id="18" name="TextBox 17">
            <a:extLst>
              <a:ext uri="{FF2B5EF4-FFF2-40B4-BE49-F238E27FC236}">
                <a16:creationId xmlns:a16="http://schemas.microsoft.com/office/drawing/2014/main" xmlns="" id="{6F05386C-9BEA-4923-A8EF-1ED7A26B3AD9}"/>
              </a:ext>
            </a:extLst>
          </p:cNvPr>
          <p:cNvSpPr txBox="1"/>
          <p:nvPr/>
        </p:nvSpPr>
        <p:spPr>
          <a:xfrm>
            <a:off x="530225" y="2243982"/>
            <a:ext cx="11549270" cy="1323439"/>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The fact that the result of a relational operation is itself a relation is important. Consider the more complicated query “Find those customers who live in Harrison.” We write: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SQL&gt; Π customer-name (σ customer-city = “Harrison” (customer ))</a:t>
            </a:r>
            <a:endParaRPr lang="en-IN" sz="20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06013148-7142-4ABB-B77E-B76BA09694FC}"/>
              </a:ext>
            </a:extLst>
          </p:cNvPr>
          <p:cNvSpPr txBox="1"/>
          <p:nvPr/>
        </p:nvSpPr>
        <p:spPr>
          <a:xfrm>
            <a:off x="530225" y="3814632"/>
            <a:ext cx="6109252" cy="400110"/>
          </a:xfrm>
          <a:prstGeom prst="rect">
            <a:avLst/>
          </a:prstGeom>
          <a:noFill/>
        </p:spPr>
        <p:txBody>
          <a:bodyPr wrap="square">
            <a:spAutoFit/>
          </a:bodyPr>
          <a:lstStyle/>
          <a:p>
            <a:r>
              <a:rPr lang="en-IN" sz="2000" b="1" dirty="0">
                <a:latin typeface="Times New Roman" panose="02020603050405020304" pitchFamily="18" charset="0"/>
                <a:cs typeface="Times New Roman" panose="02020603050405020304" pitchFamily="18" charset="0"/>
              </a:rPr>
              <a:t>The Union Operation</a:t>
            </a:r>
          </a:p>
        </p:txBody>
      </p:sp>
      <p:sp>
        <p:nvSpPr>
          <p:cNvPr id="20" name="TextBox 19">
            <a:extLst>
              <a:ext uri="{FF2B5EF4-FFF2-40B4-BE49-F238E27FC236}">
                <a16:creationId xmlns:a16="http://schemas.microsoft.com/office/drawing/2014/main" xmlns="" id="{2903BB92-3D5A-48A2-8B69-CA7515272AFF}"/>
              </a:ext>
            </a:extLst>
          </p:cNvPr>
          <p:cNvSpPr txBox="1"/>
          <p:nvPr/>
        </p:nvSpPr>
        <p:spPr>
          <a:xfrm>
            <a:off x="3808605" y="3687901"/>
            <a:ext cx="10913166" cy="3170099"/>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how to find the names of all customers with a loan in the bank</a:t>
            </a: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SQL&gt; </a:t>
            </a:r>
            <a:r>
              <a:rPr lang="el-GR" sz="2000" b="1" dirty="0">
                <a:latin typeface="Times New Roman" panose="02020603050405020304" pitchFamily="18" charset="0"/>
                <a:cs typeface="Times New Roman" panose="02020603050405020304" pitchFamily="18" charset="0"/>
              </a:rPr>
              <a:t>Π</a:t>
            </a:r>
            <a:r>
              <a:rPr lang="en-US" sz="2000" b="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customer-name (borrower)</a:t>
            </a:r>
          </a:p>
          <a:p>
            <a:endParaRPr lang="en-IN" sz="2000" b="1" dirty="0">
              <a:latin typeface="Times New Roman" panose="02020603050405020304" pitchFamily="18" charset="0"/>
              <a:cs typeface="Times New Roman" panose="02020603050405020304" pitchFamily="18" charset="0"/>
            </a:endParaRPr>
          </a:p>
          <a:p>
            <a:r>
              <a:rPr lang="en-IN" sz="2000" b="1" dirty="0">
                <a:latin typeface="Times New Roman" panose="02020603050405020304" pitchFamily="18" charset="0"/>
                <a:cs typeface="Times New Roman" panose="02020603050405020304" pitchFamily="18" charset="0"/>
              </a:rPr>
              <a:t>and</a:t>
            </a:r>
          </a:p>
          <a:p>
            <a:endParaRPr lang="en-IN" sz="2000" b="1" dirty="0">
              <a:latin typeface="Times New Roman" panose="02020603050405020304" pitchFamily="18" charset="0"/>
              <a:cs typeface="Times New Roman" panose="02020603050405020304" pitchFamily="18" charset="0"/>
            </a:endParaRPr>
          </a:p>
          <a:p>
            <a:r>
              <a:rPr lang="en-IN" sz="2000" b="1" dirty="0">
                <a:latin typeface="Times New Roman" panose="02020603050405020304" pitchFamily="18" charset="0"/>
                <a:cs typeface="Times New Roman" panose="02020603050405020304" pitchFamily="18" charset="0"/>
              </a:rPr>
              <a:t>SQL&gt; </a:t>
            </a:r>
            <a:r>
              <a:rPr lang="el-GR" sz="2000" b="1" dirty="0">
                <a:latin typeface="Times New Roman" panose="02020603050405020304" pitchFamily="18" charset="0"/>
                <a:cs typeface="Times New Roman" panose="02020603050405020304" pitchFamily="18" charset="0"/>
              </a:rPr>
              <a:t>Π</a:t>
            </a:r>
            <a:r>
              <a:rPr lang="en-IN" sz="2000" b="1" dirty="0">
                <a:latin typeface="Times New Roman" panose="02020603050405020304" pitchFamily="18" charset="0"/>
                <a:cs typeface="Times New Roman" panose="02020603050405020304" pitchFamily="18" charset="0"/>
              </a:rPr>
              <a:t>customer-name (depositor)</a:t>
            </a:r>
          </a:p>
          <a:p>
            <a:endParaRPr lang="en-IN" sz="2000" b="1" dirty="0">
              <a:latin typeface="Times New Roman" panose="02020603050405020304" pitchFamily="18" charset="0"/>
              <a:cs typeface="Times New Roman" panose="02020603050405020304" pitchFamily="18" charset="0"/>
            </a:endParaRPr>
          </a:p>
          <a:p>
            <a:endParaRPr lang="en-IN"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SQL&gt; </a:t>
            </a:r>
            <a:r>
              <a:rPr lang="el-GR" sz="2000" b="1" dirty="0">
                <a:latin typeface="Times New Roman" panose="02020603050405020304" pitchFamily="18" charset="0"/>
                <a:cs typeface="Times New Roman" panose="02020603050405020304" pitchFamily="18" charset="0"/>
              </a:rPr>
              <a:t>Π</a:t>
            </a:r>
            <a:r>
              <a:rPr lang="en-IN" sz="2000" b="1" dirty="0">
                <a:latin typeface="Times New Roman" panose="02020603050405020304" pitchFamily="18" charset="0"/>
                <a:cs typeface="Times New Roman" panose="02020603050405020304" pitchFamily="18" charset="0"/>
              </a:rPr>
              <a:t>customer-name (borrower ) ∪ </a:t>
            </a:r>
            <a:r>
              <a:rPr lang="el-GR" sz="2000" b="1" dirty="0">
                <a:latin typeface="Times New Roman" panose="02020603050405020304" pitchFamily="18" charset="0"/>
                <a:cs typeface="Times New Roman" panose="02020603050405020304" pitchFamily="18" charset="0"/>
              </a:rPr>
              <a:t>Π</a:t>
            </a:r>
            <a:r>
              <a:rPr lang="en-IN" sz="2000" b="1" dirty="0">
                <a:latin typeface="Times New Roman" panose="02020603050405020304" pitchFamily="18" charset="0"/>
                <a:cs typeface="Times New Roman" panose="02020603050405020304" pitchFamily="18" charset="0"/>
              </a:rPr>
              <a:t>customer-name (depositor) </a:t>
            </a:r>
          </a:p>
        </p:txBody>
      </p:sp>
    </p:spTree>
    <p:extLst>
      <p:ext uri="{BB962C8B-B14F-4D97-AF65-F5344CB8AC3E}">
        <p14:creationId xmlns:p14="http://schemas.microsoft.com/office/powerpoint/2010/main" xmlns="" val="3434487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4142629C-6CB5-4EF7-BD4C-208D2703BF95}"/>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56B9D5BE-C259-4B9D-82E9-724F9D49E27B}"/>
              </a:ext>
            </a:extLst>
          </p:cNvPr>
          <p:cNvSpPr>
            <a:spLocks noGrp="1"/>
          </p:cNvSpPr>
          <p:nvPr>
            <p:ph type="sldNum" sz="quarter" idx="12"/>
          </p:nvPr>
        </p:nvSpPr>
        <p:spPr/>
        <p:txBody>
          <a:bodyPr/>
          <a:lstStyle/>
          <a:p>
            <a:pPr>
              <a:defRPr/>
            </a:pPr>
            <a:fld id="{147856E9-F47B-4B79-B9A6-62404873B010}" type="slidenum">
              <a:rPr lang="en-US" altLang="en-US" smtClean="0"/>
              <a:pPr>
                <a:defRPr/>
              </a:pPr>
              <a:t>49</a:t>
            </a:fld>
            <a:endParaRPr lang="en-US" altLang="en-US"/>
          </a:p>
        </p:txBody>
      </p:sp>
      <p:pic>
        <p:nvPicPr>
          <p:cNvPr id="16" name="Picture 5" descr="C:\Users\Mahesh Kumar Jha\Downloads\CMRIT NEW LOGO-01.png">
            <a:extLst>
              <a:ext uri="{FF2B5EF4-FFF2-40B4-BE49-F238E27FC236}">
                <a16:creationId xmlns:a16="http://schemas.microsoft.com/office/drawing/2014/main" xmlns="" id="{405955D7-5C75-4EAB-9B0F-D14968437069}"/>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Box 16">
            <a:extLst>
              <a:ext uri="{FF2B5EF4-FFF2-40B4-BE49-F238E27FC236}">
                <a16:creationId xmlns:a16="http://schemas.microsoft.com/office/drawing/2014/main" xmlns="" id="{A717D294-F85F-4B22-A874-DF5DD8A4E9BE}"/>
              </a:ext>
            </a:extLst>
          </p:cNvPr>
          <p:cNvSpPr txBox="1"/>
          <p:nvPr/>
        </p:nvSpPr>
        <p:spPr>
          <a:xfrm>
            <a:off x="446924" y="2137952"/>
            <a:ext cx="6109252" cy="400110"/>
          </a:xfrm>
          <a:prstGeom prst="rect">
            <a:avLst/>
          </a:prstGeom>
          <a:noFill/>
        </p:spPr>
        <p:txBody>
          <a:bodyPr wrap="square">
            <a:spAutoFit/>
          </a:bodyPr>
          <a:lstStyle/>
          <a:p>
            <a:r>
              <a:rPr lang="en-IN" sz="2000" b="1" dirty="0">
                <a:latin typeface="Times New Roman" panose="02020603050405020304" pitchFamily="18" charset="0"/>
                <a:cs typeface="Times New Roman" panose="02020603050405020304" pitchFamily="18" charset="0"/>
              </a:rPr>
              <a:t>The Set Difference Operation</a:t>
            </a:r>
          </a:p>
        </p:txBody>
      </p:sp>
      <p:sp>
        <p:nvSpPr>
          <p:cNvPr id="18" name="TextBox 17">
            <a:extLst>
              <a:ext uri="{FF2B5EF4-FFF2-40B4-BE49-F238E27FC236}">
                <a16:creationId xmlns:a16="http://schemas.microsoft.com/office/drawing/2014/main" xmlns="" id="{793E3F98-797F-4710-9FFA-AAF16D35B546}"/>
              </a:ext>
            </a:extLst>
          </p:cNvPr>
          <p:cNvSpPr txBox="1"/>
          <p:nvPr/>
        </p:nvSpPr>
        <p:spPr>
          <a:xfrm>
            <a:off x="530225" y="2713374"/>
            <a:ext cx="10515600" cy="120032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find all customers of the bank who have an account but not a loan</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SQL&gt; </a:t>
            </a:r>
            <a:r>
              <a:rPr lang="el-GR" sz="2400" b="1" dirty="0">
                <a:latin typeface="Times New Roman" panose="02020603050405020304" pitchFamily="18" charset="0"/>
                <a:cs typeface="Times New Roman" panose="02020603050405020304" pitchFamily="18" charset="0"/>
              </a:rPr>
              <a:t>Π</a:t>
            </a:r>
            <a:r>
              <a:rPr lang="en-IN" sz="2400" b="1" dirty="0">
                <a:latin typeface="Times New Roman" panose="02020603050405020304" pitchFamily="18" charset="0"/>
                <a:cs typeface="Times New Roman" panose="02020603050405020304" pitchFamily="18" charset="0"/>
              </a:rPr>
              <a:t>customer-name (depositor) − </a:t>
            </a:r>
            <a:r>
              <a:rPr lang="el-GR" sz="2400" b="1" dirty="0">
                <a:latin typeface="Times New Roman" panose="02020603050405020304" pitchFamily="18" charset="0"/>
                <a:cs typeface="Times New Roman" panose="02020603050405020304" pitchFamily="18" charset="0"/>
              </a:rPr>
              <a:t>Π</a:t>
            </a:r>
            <a:r>
              <a:rPr lang="en-IN" sz="2400" b="1" dirty="0">
                <a:latin typeface="Times New Roman" panose="02020603050405020304" pitchFamily="18" charset="0"/>
                <a:cs typeface="Times New Roman" panose="02020603050405020304" pitchFamily="18" charset="0"/>
              </a:rPr>
              <a:t>customer-name (borrower)</a:t>
            </a:r>
          </a:p>
        </p:txBody>
      </p:sp>
    </p:spTree>
    <p:extLst>
      <p:ext uri="{BB962C8B-B14F-4D97-AF65-F5344CB8AC3E}">
        <p14:creationId xmlns:p14="http://schemas.microsoft.com/office/powerpoint/2010/main" xmlns="" val="3911334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5">
            <a:extLst>
              <a:ext uri="{FF2B5EF4-FFF2-40B4-BE49-F238E27FC236}">
                <a16:creationId xmlns:a16="http://schemas.microsoft.com/office/drawing/2014/main" xmlns="" id="{68E06876-4126-41E0-9C10-BA0CE33E895C}"/>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D22E6B96-DD47-45BC-ABAD-9BE27CD7194E}" type="slidenum">
              <a:rPr lang="en-IN" altLang="en-US" sz="2800">
                <a:solidFill>
                  <a:schemeClr val="bg1"/>
                </a:solidFill>
                <a:latin typeface="Calibri" panose="020F0502020204030204" pitchFamily="34" charset="0"/>
              </a:rPr>
              <a:pPr>
                <a:spcBef>
                  <a:spcPct val="0"/>
                </a:spcBef>
                <a:buClrTx/>
                <a:buSzTx/>
                <a:buFontTx/>
                <a:buNone/>
              </a:pPr>
              <a:t>5</a:t>
            </a:fld>
            <a:endParaRPr lang="en-IN" altLang="en-US" sz="2800">
              <a:solidFill>
                <a:schemeClr val="bg1"/>
              </a:solidFill>
              <a:latin typeface="Calibri" panose="020F0502020204030204" pitchFamily="34" charset="0"/>
            </a:endParaRPr>
          </a:p>
        </p:txBody>
      </p:sp>
      <p:pic>
        <p:nvPicPr>
          <p:cNvPr id="21509" name="Picture 5" descr="C:\Users\Mahesh Kumar Jha\Downloads\CMRIT NEW LOGO-01.png">
            <a:extLst>
              <a:ext uri="{FF2B5EF4-FFF2-40B4-BE49-F238E27FC236}">
                <a16:creationId xmlns:a16="http://schemas.microsoft.com/office/drawing/2014/main" xmlns="" id="{D67765EB-490B-409C-9F68-0B1A17BCA433}"/>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xmlns="" id="{48307375-9C9A-4670-A960-1962E524228C}"/>
              </a:ext>
            </a:extLst>
          </p:cNvPr>
          <p:cNvSpPr txBox="1"/>
          <p:nvPr/>
        </p:nvSpPr>
        <p:spPr>
          <a:xfrm>
            <a:off x="2630905" y="1335051"/>
            <a:ext cx="8133348" cy="523220"/>
          </a:xfrm>
          <a:prstGeom prst="rect">
            <a:avLst/>
          </a:prstGeom>
          <a:noFill/>
        </p:spPr>
        <p:txBody>
          <a:bodyPr wrap="square">
            <a:spAutoFit/>
          </a:bodyPr>
          <a:lstStyle/>
          <a:p>
            <a:r>
              <a:rPr lang="en-US" sz="2800" b="1" dirty="0">
                <a:latin typeface="Times New Roman" pitchFamily="18" charset="0"/>
                <a:cs typeface="Times New Roman" pitchFamily="18" charset="0"/>
              </a:rPr>
              <a:t>More Complex SQL Retrieval Queries-</a:t>
            </a:r>
            <a:r>
              <a:rPr lang="en-US" sz="2800" b="1" dirty="0">
                <a:solidFill>
                  <a:srgbClr val="FF0000"/>
                </a:solidFill>
                <a:latin typeface="Times New Roman" pitchFamily="18" charset="0"/>
                <a:cs typeface="Times New Roman" pitchFamily="18" charset="0"/>
              </a:rPr>
              <a:t>Introduction</a:t>
            </a:r>
            <a:endParaRPr lang="en-IN" sz="2800" dirty="0"/>
          </a:p>
        </p:txBody>
      </p:sp>
      <p:sp>
        <p:nvSpPr>
          <p:cNvPr id="8" name="Content Placeholder 2">
            <a:extLst>
              <a:ext uri="{FF2B5EF4-FFF2-40B4-BE49-F238E27FC236}">
                <a16:creationId xmlns:a16="http://schemas.microsoft.com/office/drawing/2014/main" xmlns="" id="{CB301AFC-DAE6-4017-81F3-6C00CA9FCA7E}"/>
              </a:ext>
            </a:extLst>
          </p:cNvPr>
          <p:cNvSpPr>
            <a:spLocks noGrp="1"/>
          </p:cNvSpPr>
          <p:nvPr>
            <p:ph idx="1"/>
          </p:nvPr>
        </p:nvSpPr>
        <p:spPr>
          <a:xfrm>
            <a:off x="970548" y="2332038"/>
            <a:ext cx="10219740" cy="3378952"/>
          </a:xfrm>
        </p:spPr>
        <p:txBody>
          <a:bodyPr>
            <a:normAutofit/>
          </a:bodyPr>
          <a:lstStyle/>
          <a:p>
            <a:r>
              <a:rPr lang="en-US" sz="2400" b="1" dirty="0">
                <a:latin typeface="Times New Roman" pitchFamily="18" charset="0"/>
                <a:cs typeface="Times New Roman" pitchFamily="18" charset="0"/>
              </a:rPr>
              <a:t>DBMS allow users to specify more complex retrievals from database:</a:t>
            </a:r>
          </a:p>
          <a:p>
            <a:pPr marL="914400" lvl="1" indent="-457200">
              <a:buFont typeface="+mj-lt"/>
              <a:buAutoNum type="arabicPeriod"/>
            </a:pPr>
            <a:r>
              <a:rPr lang="en-US" sz="2400" dirty="0">
                <a:latin typeface="Times New Roman" pitchFamily="18" charset="0"/>
                <a:cs typeface="Times New Roman" pitchFamily="18" charset="0"/>
              </a:rPr>
              <a:t>Nested queries</a:t>
            </a:r>
          </a:p>
          <a:p>
            <a:pPr marL="914400" lvl="1" indent="-457200">
              <a:buFont typeface="+mj-lt"/>
              <a:buAutoNum type="arabicPeriod"/>
            </a:pPr>
            <a:r>
              <a:rPr lang="en-US" sz="2400" dirty="0">
                <a:latin typeface="Times New Roman" pitchFamily="18" charset="0"/>
                <a:cs typeface="Times New Roman" pitchFamily="18" charset="0"/>
              </a:rPr>
              <a:t> Joined tables</a:t>
            </a:r>
          </a:p>
          <a:p>
            <a:pPr marL="914400" lvl="1" indent="-457200">
              <a:buFont typeface="+mj-lt"/>
              <a:buAutoNum type="arabicPeriod"/>
            </a:pPr>
            <a:r>
              <a:rPr lang="en-US" sz="2400" dirty="0">
                <a:latin typeface="Times New Roman" pitchFamily="18" charset="0"/>
                <a:cs typeface="Times New Roman" pitchFamily="18" charset="0"/>
              </a:rPr>
              <a:t> Outer joins</a:t>
            </a:r>
          </a:p>
          <a:p>
            <a:pPr marL="914400" lvl="1" indent="-457200">
              <a:buFont typeface="+mj-lt"/>
              <a:buAutoNum type="arabicPeriod"/>
            </a:pPr>
            <a:r>
              <a:rPr lang="en-US" sz="2400" dirty="0">
                <a:latin typeface="Times New Roman" pitchFamily="18" charset="0"/>
                <a:cs typeface="Times New Roman" pitchFamily="18" charset="0"/>
              </a:rPr>
              <a:t> Aggregate functions and </a:t>
            </a:r>
          </a:p>
          <a:p>
            <a:pPr marL="914400" lvl="1" indent="-457200">
              <a:buFont typeface="+mj-lt"/>
              <a:buAutoNum type="arabicPeriod"/>
            </a:pPr>
            <a:r>
              <a:rPr lang="en-US" sz="2400" dirty="0">
                <a:latin typeface="Times New Roman" pitchFamily="18" charset="0"/>
                <a:cs typeface="Times New Roman" pitchFamily="18" charset="0"/>
              </a:rPr>
              <a:t>Grouping</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B9959B54-720F-4647-9D52-676F542648F6}"/>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5C38191A-96C5-46C3-AE62-E8FEE8441A52}"/>
              </a:ext>
            </a:extLst>
          </p:cNvPr>
          <p:cNvSpPr>
            <a:spLocks noGrp="1"/>
          </p:cNvSpPr>
          <p:nvPr>
            <p:ph type="sldNum" sz="quarter" idx="12"/>
          </p:nvPr>
        </p:nvSpPr>
        <p:spPr/>
        <p:txBody>
          <a:bodyPr/>
          <a:lstStyle/>
          <a:p>
            <a:pPr>
              <a:defRPr/>
            </a:pPr>
            <a:fld id="{147856E9-F47B-4B79-B9A6-62404873B010}" type="slidenum">
              <a:rPr lang="en-US" altLang="en-US" smtClean="0"/>
              <a:pPr>
                <a:defRPr/>
              </a:pPr>
              <a:t>50</a:t>
            </a:fld>
            <a:endParaRPr lang="en-US" altLang="en-US"/>
          </a:p>
        </p:txBody>
      </p:sp>
      <p:pic>
        <p:nvPicPr>
          <p:cNvPr id="16" name="Picture 5" descr="C:\Users\Mahesh Kumar Jha\Downloads\CMRIT NEW LOGO-01.png">
            <a:extLst>
              <a:ext uri="{FF2B5EF4-FFF2-40B4-BE49-F238E27FC236}">
                <a16:creationId xmlns:a16="http://schemas.microsoft.com/office/drawing/2014/main" xmlns="" id="{275C45AB-C2C7-40E6-B4AC-EE2756F04FFE}"/>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a:extLst>
              <a:ext uri="{FF2B5EF4-FFF2-40B4-BE49-F238E27FC236}">
                <a16:creationId xmlns:a16="http://schemas.microsoft.com/office/drawing/2014/main" xmlns="" id="{6CB2A261-AEBC-4AC1-B8A2-6137E628993B}"/>
              </a:ext>
            </a:extLst>
          </p:cNvPr>
          <p:cNvSpPr/>
          <p:nvPr/>
        </p:nvSpPr>
        <p:spPr>
          <a:xfrm>
            <a:off x="530225" y="1928296"/>
            <a:ext cx="11324891" cy="4893647"/>
          </a:xfrm>
          <a:prstGeom prst="rect">
            <a:avLst/>
          </a:prstGeom>
        </p:spPr>
        <p:txBody>
          <a:bodyPr wrap="square">
            <a:spAutoFit/>
          </a:bodyPr>
          <a:lstStyle/>
          <a:p>
            <a:r>
              <a:rPr lang="en-IN" sz="2400" dirty="0">
                <a:latin typeface="Times New Roman" panose="02020603050405020304" pitchFamily="18" charset="0"/>
                <a:cs typeface="Times New Roman" panose="02020603050405020304" pitchFamily="18" charset="0"/>
              </a:rPr>
              <a:t>The following </a:t>
            </a:r>
            <a:r>
              <a:rPr lang="en-US" sz="2400" dirty="0">
                <a:latin typeface="Times New Roman" panose="02020603050405020304" pitchFamily="18" charset="0"/>
                <a:cs typeface="Times New Roman" panose="02020603050405020304" pitchFamily="18" charset="0"/>
              </a:rPr>
              <a:t>command creates a relation </a:t>
            </a:r>
            <a:r>
              <a:rPr lang="en-US" sz="2400" i="1" dirty="0">
                <a:latin typeface="Times New Roman" panose="02020603050405020304" pitchFamily="18" charset="0"/>
                <a:cs typeface="Times New Roman" panose="02020603050405020304" pitchFamily="18" charset="0"/>
              </a:rPr>
              <a:t>department </a:t>
            </a:r>
            <a:r>
              <a:rPr lang="en-US" sz="2400" dirty="0">
                <a:latin typeface="Times New Roman" panose="02020603050405020304" pitchFamily="18" charset="0"/>
                <a:cs typeface="Times New Roman" panose="02020603050405020304" pitchFamily="18" charset="0"/>
              </a:rPr>
              <a:t>in the database.</a:t>
            </a:r>
            <a:endParaRPr lang="en-IN" sz="2400" b="1" dirty="0">
              <a:latin typeface="Times New Roman" panose="02020603050405020304" pitchFamily="18" charset="0"/>
              <a:cs typeface="Times New Roman" panose="02020603050405020304" pitchFamily="18" charset="0"/>
            </a:endParaRPr>
          </a:p>
          <a:p>
            <a:endParaRPr lang="en-IN" sz="2400" b="1" dirty="0">
              <a:latin typeface="Times New Roman" panose="02020603050405020304" pitchFamily="18" charset="0"/>
              <a:cs typeface="Times New Roman" panose="02020603050405020304" pitchFamily="18" charset="0"/>
            </a:endParaRPr>
          </a:p>
          <a:p>
            <a:r>
              <a:rPr lang="en-IN" sz="2400" b="1" dirty="0">
                <a:latin typeface="Times New Roman" panose="02020603050405020304" pitchFamily="18" charset="0"/>
                <a:cs typeface="Times New Roman" panose="02020603050405020304" pitchFamily="18" charset="0"/>
              </a:rPr>
              <a:t>create table </a:t>
            </a:r>
            <a:r>
              <a:rPr lang="en-IN" sz="2400" i="1" dirty="0">
                <a:latin typeface="Times New Roman" panose="02020603050405020304" pitchFamily="18" charset="0"/>
                <a:cs typeface="Times New Roman" panose="02020603050405020304" pitchFamily="18" charset="0"/>
              </a:rPr>
              <a:t>department </a:t>
            </a:r>
            <a:r>
              <a:rPr lang="en-IN" sz="2400" dirty="0">
                <a:latin typeface="Times New Roman" panose="02020603050405020304" pitchFamily="18" charset="0"/>
                <a:cs typeface="Times New Roman" panose="02020603050405020304" pitchFamily="18" charset="0"/>
              </a:rPr>
              <a:t>(</a:t>
            </a:r>
            <a:r>
              <a:rPr lang="en-IN" sz="2400" i="1" dirty="0">
                <a:latin typeface="Times New Roman" panose="02020603050405020304" pitchFamily="18" charset="0"/>
                <a:cs typeface="Times New Roman" panose="02020603050405020304" pitchFamily="18" charset="0"/>
              </a:rPr>
              <a:t>dept name </a:t>
            </a:r>
            <a:r>
              <a:rPr lang="en-IN" sz="2400" b="1" dirty="0">
                <a:latin typeface="Times New Roman" panose="02020603050405020304" pitchFamily="18" charset="0"/>
                <a:cs typeface="Times New Roman" panose="02020603050405020304" pitchFamily="18" charset="0"/>
              </a:rPr>
              <a:t>varchar </a:t>
            </a:r>
            <a:r>
              <a:rPr lang="en-IN" sz="2400" dirty="0">
                <a:latin typeface="Times New Roman" panose="02020603050405020304" pitchFamily="18" charset="0"/>
                <a:cs typeface="Times New Roman" panose="02020603050405020304" pitchFamily="18" charset="0"/>
              </a:rPr>
              <a:t>(20), </a:t>
            </a:r>
            <a:r>
              <a:rPr lang="en-IN" sz="2400" i="1" dirty="0">
                <a:latin typeface="Times New Roman" panose="02020603050405020304" pitchFamily="18" charset="0"/>
                <a:cs typeface="Times New Roman" panose="02020603050405020304" pitchFamily="18" charset="0"/>
              </a:rPr>
              <a:t>building </a:t>
            </a:r>
            <a:r>
              <a:rPr lang="en-IN" sz="2400" b="1" dirty="0">
                <a:latin typeface="Times New Roman" panose="02020603050405020304" pitchFamily="18" charset="0"/>
                <a:cs typeface="Times New Roman" panose="02020603050405020304" pitchFamily="18" charset="0"/>
              </a:rPr>
              <a:t>varchar </a:t>
            </a:r>
            <a:r>
              <a:rPr lang="en-IN" sz="2400" dirty="0">
                <a:latin typeface="Times New Roman" panose="02020603050405020304" pitchFamily="18" charset="0"/>
                <a:cs typeface="Times New Roman" panose="02020603050405020304" pitchFamily="18" charset="0"/>
              </a:rPr>
              <a:t>(15), </a:t>
            </a:r>
            <a:r>
              <a:rPr lang="en-IN" sz="2400" i="1" dirty="0">
                <a:latin typeface="Times New Roman" panose="02020603050405020304" pitchFamily="18" charset="0"/>
                <a:cs typeface="Times New Roman" panose="02020603050405020304" pitchFamily="18" charset="0"/>
              </a:rPr>
              <a:t>budget </a:t>
            </a:r>
            <a:r>
              <a:rPr lang="en-IN" sz="2400" b="1" dirty="0">
                <a:latin typeface="Times New Roman" panose="02020603050405020304" pitchFamily="18" charset="0"/>
                <a:cs typeface="Times New Roman" panose="02020603050405020304" pitchFamily="18" charset="0"/>
              </a:rPr>
              <a:t>numeric </a:t>
            </a:r>
            <a:r>
              <a:rPr lang="en-IN" sz="2400" dirty="0">
                <a:latin typeface="Times New Roman" panose="02020603050405020304" pitchFamily="18" charset="0"/>
                <a:cs typeface="Times New Roman" panose="02020603050405020304" pitchFamily="18" charset="0"/>
              </a:rPr>
              <a:t>(12,2), </a:t>
            </a:r>
            <a:r>
              <a:rPr lang="en-IN" sz="2400" b="1" dirty="0">
                <a:latin typeface="Times New Roman" panose="02020603050405020304" pitchFamily="18" charset="0"/>
                <a:cs typeface="Times New Roman" panose="02020603050405020304" pitchFamily="18" charset="0"/>
              </a:rPr>
              <a:t>primary key </a:t>
            </a:r>
            <a:r>
              <a:rPr lang="en-IN" sz="2400" dirty="0">
                <a:latin typeface="Times New Roman" panose="02020603050405020304" pitchFamily="18" charset="0"/>
                <a:cs typeface="Times New Roman" panose="02020603050405020304" pitchFamily="18" charset="0"/>
              </a:rPr>
              <a:t>(</a:t>
            </a:r>
            <a:r>
              <a:rPr lang="en-IN" sz="2400" i="1" dirty="0">
                <a:latin typeface="Times New Roman" panose="02020603050405020304" pitchFamily="18" charset="0"/>
                <a:cs typeface="Times New Roman" panose="02020603050405020304" pitchFamily="18" charset="0"/>
              </a:rPr>
              <a:t>dept name</a:t>
            </a:r>
            <a:r>
              <a:rPr lang="en-IN" sz="2400" dirty="0">
                <a:latin typeface="Times New Roman" panose="02020603050405020304" pitchFamily="18" charset="0"/>
                <a:cs typeface="Times New Roman" panose="02020603050405020304" pitchFamily="18" charset="0"/>
              </a:rPr>
              <a:t>));</a:t>
            </a:r>
          </a:p>
          <a:p>
            <a:endParaRPr lang="en-IN" sz="2400"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Queries:  </a:t>
            </a:r>
            <a:r>
              <a:rPr lang="en-IN" sz="2400" b="1" dirty="0">
                <a:latin typeface="Times New Roman" panose="02020603050405020304" pitchFamily="18" charset="0"/>
                <a:cs typeface="Times New Roman" panose="02020603050405020304" pitchFamily="18" charset="0"/>
              </a:rPr>
              <a:t>“Find the names of all instructors.”</a:t>
            </a:r>
          </a:p>
          <a:p>
            <a:endParaRPr lang="en-IN"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instructor’s name appears in the </a:t>
            </a:r>
            <a:r>
              <a:rPr lang="en-US" sz="2400" i="1" dirty="0">
                <a:latin typeface="Times New Roman" panose="02020603050405020304" pitchFamily="18" charset="0"/>
                <a:cs typeface="Times New Roman" panose="02020603050405020304" pitchFamily="18" charset="0"/>
              </a:rPr>
              <a:t>name </a:t>
            </a:r>
            <a:r>
              <a:rPr lang="en-US" sz="2400" dirty="0">
                <a:latin typeface="Times New Roman" panose="02020603050405020304" pitchFamily="18" charset="0"/>
                <a:cs typeface="Times New Roman" panose="02020603050405020304" pitchFamily="18" charset="0"/>
              </a:rPr>
              <a:t>attribute, so we put that in the </a:t>
            </a:r>
            <a:r>
              <a:rPr lang="en-US" sz="2400" b="1" dirty="0">
                <a:latin typeface="Times New Roman" panose="02020603050405020304" pitchFamily="18" charset="0"/>
                <a:cs typeface="Times New Roman" panose="02020603050405020304" pitchFamily="18" charset="0"/>
              </a:rPr>
              <a:t>select </a:t>
            </a:r>
            <a:r>
              <a:rPr lang="en-US" sz="2400" dirty="0">
                <a:latin typeface="Times New Roman" panose="02020603050405020304" pitchFamily="18" charset="0"/>
                <a:cs typeface="Times New Roman" panose="02020603050405020304" pitchFamily="18" charset="0"/>
              </a:rPr>
              <a:t>clause.</a:t>
            </a:r>
          </a:p>
          <a:p>
            <a:endParaRPr lang="en-US" sz="2400" b="1" dirty="0">
              <a:latin typeface="Times New Roman" panose="02020603050405020304" pitchFamily="18" charset="0"/>
              <a:cs typeface="Times New Roman" panose="02020603050405020304" pitchFamily="18" charset="0"/>
            </a:endParaRPr>
          </a:p>
          <a:p>
            <a:r>
              <a:rPr lang="en-IN" sz="2400" b="1" dirty="0">
                <a:latin typeface="Times New Roman" panose="02020603050405020304" pitchFamily="18" charset="0"/>
                <a:cs typeface="Times New Roman" panose="02020603050405020304" pitchFamily="18" charset="0"/>
              </a:rPr>
              <a:t>select </a:t>
            </a:r>
            <a:r>
              <a:rPr lang="en-IN" sz="2400" i="1" dirty="0">
                <a:latin typeface="Times New Roman" panose="02020603050405020304" pitchFamily="18" charset="0"/>
                <a:cs typeface="Times New Roman" panose="02020603050405020304" pitchFamily="18" charset="0"/>
              </a:rPr>
              <a:t>name  </a:t>
            </a:r>
            <a:r>
              <a:rPr lang="en-IN" sz="2400" b="1" dirty="0">
                <a:latin typeface="Times New Roman" panose="02020603050405020304" pitchFamily="18" charset="0"/>
                <a:cs typeface="Times New Roman" panose="02020603050405020304" pitchFamily="18" charset="0"/>
              </a:rPr>
              <a:t>from </a:t>
            </a:r>
            <a:r>
              <a:rPr lang="en-IN" sz="2400" i="1" dirty="0">
                <a:latin typeface="Times New Roman" panose="02020603050405020304" pitchFamily="18" charset="0"/>
                <a:cs typeface="Times New Roman" panose="02020603050405020304" pitchFamily="18" charset="0"/>
              </a:rPr>
              <a:t>instructor</a:t>
            </a:r>
            <a:r>
              <a:rPr lang="en-IN"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Example query: “Find the department names of all instructors,”</a:t>
            </a:r>
          </a:p>
          <a:p>
            <a:endParaRPr lang="en-US" sz="2400" dirty="0">
              <a:latin typeface="Times New Roman" panose="02020603050405020304" pitchFamily="18" charset="0"/>
              <a:cs typeface="Times New Roman" panose="02020603050405020304" pitchFamily="18" charset="0"/>
            </a:endParaRPr>
          </a:p>
          <a:p>
            <a:r>
              <a:rPr lang="en-IN" sz="2400" b="1" dirty="0">
                <a:latin typeface="Times New Roman" panose="02020603050405020304" pitchFamily="18" charset="0"/>
                <a:cs typeface="Times New Roman" panose="02020603050405020304" pitchFamily="18" charset="0"/>
              </a:rPr>
              <a:t>select </a:t>
            </a:r>
            <a:r>
              <a:rPr lang="en-IN" sz="2400" i="1" dirty="0">
                <a:latin typeface="Times New Roman" panose="02020603050405020304" pitchFamily="18" charset="0"/>
                <a:cs typeface="Times New Roman" panose="02020603050405020304" pitchFamily="18" charset="0"/>
              </a:rPr>
              <a:t>dept name </a:t>
            </a:r>
            <a:r>
              <a:rPr lang="en-IN" sz="2400" b="1" dirty="0">
                <a:latin typeface="Times New Roman" panose="02020603050405020304" pitchFamily="18" charset="0"/>
                <a:cs typeface="Times New Roman" panose="02020603050405020304" pitchFamily="18" charset="0"/>
              </a:rPr>
              <a:t>from </a:t>
            </a:r>
            <a:r>
              <a:rPr lang="en-IN" sz="2400" i="1" dirty="0">
                <a:latin typeface="Times New Roman" panose="02020603050405020304" pitchFamily="18" charset="0"/>
                <a:cs typeface="Times New Roman" panose="02020603050405020304" pitchFamily="18" charset="0"/>
              </a:rPr>
              <a:t>instructor </a:t>
            </a:r>
            <a:r>
              <a:rPr lang="en-IN" sz="2400" dirty="0">
                <a:latin typeface="Times New Roman" panose="02020603050405020304" pitchFamily="18" charset="0"/>
                <a:cs typeface="Times New Roman" panose="02020603050405020304" pitchFamily="18" charset="0"/>
              </a:rPr>
              <a:t>; </a:t>
            </a:r>
            <a:endParaRPr lang="en-I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172037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63D6C227-DCD5-4ED4-A7B9-1DD869744BE0}"/>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5C87E4C9-0ADA-477B-92D6-4E4EAE1B4778}"/>
              </a:ext>
            </a:extLst>
          </p:cNvPr>
          <p:cNvSpPr>
            <a:spLocks noGrp="1"/>
          </p:cNvSpPr>
          <p:nvPr>
            <p:ph type="sldNum" sz="quarter" idx="12"/>
          </p:nvPr>
        </p:nvSpPr>
        <p:spPr/>
        <p:txBody>
          <a:bodyPr/>
          <a:lstStyle/>
          <a:p>
            <a:pPr>
              <a:defRPr/>
            </a:pPr>
            <a:fld id="{147856E9-F47B-4B79-B9A6-62404873B010}" type="slidenum">
              <a:rPr lang="en-US" altLang="en-US" smtClean="0"/>
              <a:pPr>
                <a:defRPr/>
              </a:pPr>
              <a:t>51</a:t>
            </a:fld>
            <a:endParaRPr lang="en-US" altLang="en-US"/>
          </a:p>
        </p:txBody>
      </p:sp>
      <p:pic>
        <p:nvPicPr>
          <p:cNvPr id="16" name="Picture 5" descr="C:\Users\Mahesh Kumar Jha\Downloads\CMRIT NEW LOGO-01.png">
            <a:extLst>
              <a:ext uri="{FF2B5EF4-FFF2-40B4-BE49-F238E27FC236}">
                <a16:creationId xmlns:a16="http://schemas.microsoft.com/office/drawing/2014/main" xmlns="" id="{A61F810A-9723-48DE-BF48-A5C84713431E}"/>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a:extLst>
              <a:ext uri="{FF2B5EF4-FFF2-40B4-BE49-F238E27FC236}">
                <a16:creationId xmlns:a16="http://schemas.microsoft.com/office/drawing/2014/main" xmlns="" id="{03339DC5-5D11-41D2-BE82-CBA948EAB9B9}"/>
              </a:ext>
            </a:extLst>
          </p:cNvPr>
          <p:cNvSpPr/>
          <p:nvPr/>
        </p:nvSpPr>
        <p:spPr>
          <a:xfrm>
            <a:off x="344181" y="2282487"/>
            <a:ext cx="11182796" cy="3046988"/>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select clause is used to list the attributes desired in the result of a query.</a:t>
            </a:r>
          </a:p>
          <a:p>
            <a:r>
              <a:rPr lang="en-US" sz="2400" dirty="0">
                <a:latin typeface="Times New Roman" panose="02020603050405020304" pitchFamily="18" charset="0"/>
                <a:cs typeface="Times New Roman" panose="02020603050405020304" pitchFamily="18" charset="0"/>
              </a:rPr>
              <a:t>•    The from clause is a list of the relations to be accessed in the evaluation of the query.</a:t>
            </a:r>
          </a:p>
          <a:p>
            <a:r>
              <a:rPr lang="en-US" sz="2400" dirty="0">
                <a:latin typeface="Times New Roman" panose="02020603050405020304" pitchFamily="18" charset="0"/>
                <a:cs typeface="Times New Roman" panose="02020603050405020304" pitchFamily="18" charset="0"/>
              </a:rPr>
              <a:t>•    The where clause is a predicate involving attributes of the relation in the from clause.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typical SQL query has the form</a:t>
            </a:r>
          </a:p>
          <a:p>
            <a:r>
              <a:rPr lang="en-IN" sz="2400" b="1" dirty="0">
                <a:latin typeface="Times New Roman" panose="02020603050405020304" pitchFamily="18" charset="0"/>
                <a:cs typeface="Times New Roman" panose="02020603050405020304" pitchFamily="18" charset="0"/>
              </a:rPr>
              <a:t>select </a:t>
            </a:r>
            <a:r>
              <a:rPr lang="en-IN" sz="2400" i="1" dirty="0">
                <a:latin typeface="Times New Roman" panose="02020603050405020304" pitchFamily="18" charset="0"/>
                <a:cs typeface="Times New Roman" panose="02020603050405020304" pitchFamily="18" charset="0"/>
              </a:rPr>
              <a:t>A</a:t>
            </a:r>
            <a:r>
              <a:rPr lang="en-IN" sz="2400" dirty="0">
                <a:latin typeface="Times New Roman" panose="02020603050405020304" pitchFamily="18" charset="0"/>
                <a:cs typeface="Times New Roman" panose="02020603050405020304" pitchFamily="18" charset="0"/>
              </a:rPr>
              <a:t>1</a:t>
            </a:r>
            <a:r>
              <a:rPr lang="en-IN" sz="2400" i="1" dirty="0">
                <a:latin typeface="Times New Roman" panose="02020603050405020304" pitchFamily="18" charset="0"/>
                <a:cs typeface="Times New Roman" panose="02020603050405020304" pitchFamily="18" charset="0"/>
              </a:rPr>
              <a:t>, A</a:t>
            </a:r>
            <a:r>
              <a:rPr lang="en-IN" sz="2400" dirty="0">
                <a:latin typeface="Times New Roman" panose="02020603050405020304" pitchFamily="18" charset="0"/>
                <a:cs typeface="Times New Roman" panose="02020603050405020304" pitchFamily="18" charset="0"/>
              </a:rPr>
              <a:t>2</a:t>
            </a:r>
            <a:r>
              <a:rPr lang="en-IN" sz="2400" i="1" dirty="0">
                <a:latin typeface="Times New Roman" panose="02020603050405020304" pitchFamily="18" charset="0"/>
                <a:cs typeface="Times New Roman" panose="02020603050405020304" pitchFamily="18" charset="0"/>
              </a:rPr>
              <a:t>, . . . , An</a:t>
            </a:r>
          </a:p>
          <a:p>
            <a:r>
              <a:rPr lang="en-IN" sz="2400" b="1" dirty="0">
                <a:latin typeface="Times New Roman" panose="02020603050405020304" pitchFamily="18" charset="0"/>
                <a:cs typeface="Times New Roman" panose="02020603050405020304" pitchFamily="18" charset="0"/>
              </a:rPr>
              <a:t>from </a:t>
            </a:r>
            <a:r>
              <a:rPr lang="en-IN" sz="2400" i="1" dirty="0">
                <a:latin typeface="Times New Roman" panose="02020603050405020304" pitchFamily="18" charset="0"/>
                <a:cs typeface="Times New Roman" panose="02020603050405020304" pitchFamily="18" charset="0"/>
              </a:rPr>
              <a:t>r</a:t>
            </a:r>
            <a:r>
              <a:rPr lang="en-IN" sz="2400" dirty="0">
                <a:latin typeface="Times New Roman" panose="02020603050405020304" pitchFamily="18" charset="0"/>
                <a:cs typeface="Times New Roman" panose="02020603050405020304" pitchFamily="18" charset="0"/>
              </a:rPr>
              <a:t>1</a:t>
            </a:r>
            <a:r>
              <a:rPr lang="en-IN" sz="2400" i="1" dirty="0">
                <a:latin typeface="Times New Roman" panose="02020603050405020304" pitchFamily="18" charset="0"/>
                <a:cs typeface="Times New Roman" panose="02020603050405020304" pitchFamily="18" charset="0"/>
              </a:rPr>
              <a:t>, r</a:t>
            </a:r>
            <a:r>
              <a:rPr lang="en-IN" sz="2400" dirty="0">
                <a:latin typeface="Times New Roman" panose="02020603050405020304" pitchFamily="18" charset="0"/>
                <a:cs typeface="Times New Roman" panose="02020603050405020304" pitchFamily="18" charset="0"/>
              </a:rPr>
              <a:t>2</a:t>
            </a:r>
            <a:r>
              <a:rPr lang="en-IN" sz="2400" i="1" dirty="0">
                <a:latin typeface="Times New Roman" panose="02020603050405020304" pitchFamily="18" charset="0"/>
                <a:cs typeface="Times New Roman" panose="02020603050405020304" pitchFamily="18" charset="0"/>
              </a:rPr>
              <a:t>, . . . , rm</a:t>
            </a:r>
          </a:p>
          <a:p>
            <a:r>
              <a:rPr lang="en-IN" sz="2400" b="1" dirty="0">
                <a:latin typeface="Times New Roman" panose="02020603050405020304" pitchFamily="18" charset="0"/>
                <a:cs typeface="Times New Roman" panose="02020603050405020304" pitchFamily="18" charset="0"/>
              </a:rPr>
              <a:t>where </a:t>
            </a:r>
            <a:r>
              <a:rPr lang="en-IN" sz="2400" i="1" dirty="0">
                <a:latin typeface="Times New Roman" panose="02020603050405020304" pitchFamily="18" charset="0"/>
                <a:cs typeface="Times New Roman" panose="02020603050405020304" pitchFamily="18" charset="0"/>
              </a:rPr>
              <a:t>P</a:t>
            </a:r>
            <a:r>
              <a:rPr lang="en-IN"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29034995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BDC545B6-7553-4510-AFAE-732D761641DD}"/>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53C62666-41D3-49B7-91FE-AD3AF50BD87D}"/>
              </a:ext>
            </a:extLst>
          </p:cNvPr>
          <p:cNvSpPr>
            <a:spLocks noGrp="1"/>
          </p:cNvSpPr>
          <p:nvPr>
            <p:ph type="sldNum" sz="quarter" idx="12"/>
          </p:nvPr>
        </p:nvSpPr>
        <p:spPr/>
        <p:txBody>
          <a:bodyPr/>
          <a:lstStyle/>
          <a:p>
            <a:pPr>
              <a:defRPr/>
            </a:pPr>
            <a:fld id="{147856E9-F47B-4B79-B9A6-62404873B010}" type="slidenum">
              <a:rPr lang="en-US" altLang="en-US" smtClean="0"/>
              <a:pPr>
                <a:defRPr/>
              </a:pPr>
              <a:t>52</a:t>
            </a:fld>
            <a:endParaRPr lang="en-US" altLang="en-US"/>
          </a:p>
        </p:txBody>
      </p:sp>
      <p:pic>
        <p:nvPicPr>
          <p:cNvPr id="34" name="Picture 5" descr="C:\Users\Mahesh Kumar Jha\Downloads\CMRIT NEW LOGO-01.png">
            <a:extLst>
              <a:ext uri="{FF2B5EF4-FFF2-40B4-BE49-F238E27FC236}">
                <a16:creationId xmlns:a16="http://schemas.microsoft.com/office/drawing/2014/main" xmlns="" id="{318DD84B-B988-4506-B515-46A58938A4A4}"/>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Rectangle 34">
            <a:extLst>
              <a:ext uri="{FF2B5EF4-FFF2-40B4-BE49-F238E27FC236}">
                <a16:creationId xmlns:a16="http://schemas.microsoft.com/office/drawing/2014/main" xmlns="" id="{9F521F0D-D145-4B56-BAB2-4F75FE7EDD21}"/>
              </a:ext>
            </a:extLst>
          </p:cNvPr>
          <p:cNvSpPr/>
          <p:nvPr/>
        </p:nvSpPr>
        <p:spPr>
          <a:xfrm>
            <a:off x="530225" y="2309664"/>
            <a:ext cx="10959547" cy="4524315"/>
          </a:xfrm>
          <a:prstGeom prst="rect">
            <a:avLst/>
          </a:prstGeom>
        </p:spPr>
        <p:txBody>
          <a:bodyPr wrap="square">
            <a:spAutoFit/>
          </a:bodyPr>
          <a:lstStyle/>
          <a:p>
            <a:r>
              <a:rPr lang="en-US" sz="2400" b="1" i="1" dirty="0">
                <a:latin typeface="Times New Roman" panose="02020603050405020304" pitchFamily="18" charset="0"/>
                <a:cs typeface="Times New Roman" panose="02020603050405020304" pitchFamily="18" charset="0"/>
              </a:rPr>
              <a:t>Aggregate functions</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are functions that take a collection (a set or multiset) of values as input and return a single value. SQL offers five built-in aggregate functions: </a:t>
            </a:r>
          </a:p>
          <a:p>
            <a:r>
              <a:rPr lang="en-IN" sz="2400" dirty="0">
                <a:latin typeface="Times New Roman" panose="02020603050405020304" pitchFamily="18" charset="0"/>
                <a:cs typeface="Times New Roman" panose="02020603050405020304" pitchFamily="18" charset="0"/>
              </a:rPr>
              <a:t>	• Average: </a:t>
            </a:r>
            <a:r>
              <a:rPr lang="en-IN" sz="2400" b="1" dirty="0" err="1">
                <a:latin typeface="Times New Roman" panose="02020603050405020304" pitchFamily="18" charset="0"/>
                <a:cs typeface="Times New Roman" panose="02020603050405020304" pitchFamily="18" charset="0"/>
              </a:rPr>
              <a:t>avg</a:t>
            </a:r>
            <a:endParaRPr lang="en-IN" sz="2400" b="1" dirty="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	• Minimum: </a:t>
            </a:r>
            <a:r>
              <a:rPr lang="en-IN" sz="2400" b="1" dirty="0">
                <a:latin typeface="Times New Roman" panose="02020603050405020304" pitchFamily="18" charset="0"/>
                <a:cs typeface="Times New Roman" panose="02020603050405020304" pitchFamily="18" charset="0"/>
              </a:rPr>
              <a:t>min</a:t>
            </a:r>
          </a:p>
          <a:p>
            <a:r>
              <a:rPr lang="en-IN" sz="2400" dirty="0">
                <a:latin typeface="Times New Roman" panose="02020603050405020304" pitchFamily="18" charset="0"/>
                <a:cs typeface="Times New Roman" panose="02020603050405020304" pitchFamily="18" charset="0"/>
              </a:rPr>
              <a:t>	• Maximum: </a:t>
            </a:r>
            <a:r>
              <a:rPr lang="en-IN" sz="2400" b="1" dirty="0">
                <a:latin typeface="Times New Roman" panose="02020603050405020304" pitchFamily="18" charset="0"/>
                <a:cs typeface="Times New Roman" panose="02020603050405020304" pitchFamily="18" charset="0"/>
              </a:rPr>
              <a:t>max</a:t>
            </a:r>
          </a:p>
          <a:p>
            <a:r>
              <a:rPr lang="en-IN" sz="2400" dirty="0">
                <a:latin typeface="Times New Roman" panose="02020603050405020304" pitchFamily="18" charset="0"/>
                <a:cs typeface="Times New Roman" panose="02020603050405020304" pitchFamily="18" charset="0"/>
              </a:rPr>
              <a:t>	• Total: </a:t>
            </a:r>
            <a:r>
              <a:rPr lang="en-IN" sz="2400" b="1" dirty="0">
                <a:latin typeface="Times New Roman" panose="02020603050405020304" pitchFamily="18" charset="0"/>
                <a:cs typeface="Times New Roman" panose="02020603050405020304" pitchFamily="18" charset="0"/>
              </a:rPr>
              <a:t>sum</a:t>
            </a:r>
          </a:p>
          <a:p>
            <a:r>
              <a:rPr lang="en-IN" sz="2400" dirty="0">
                <a:latin typeface="Times New Roman" panose="02020603050405020304" pitchFamily="18" charset="0"/>
                <a:cs typeface="Times New Roman" panose="02020603050405020304" pitchFamily="18" charset="0"/>
              </a:rPr>
              <a:t>	• Count: </a:t>
            </a:r>
            <a:r>
              <a:rPr lang="en-IN" sz="2400" b="1" dirty="0">
                <a:latin typeface="Times New Roman" panose="02020603050405020304" pitchFamily="18" charset="0"/>
                <a:cs typeface="Times New Roman" panose="02020603050405020304" pitchFamily="18" charset="0"/>
              </a:rPr>
              <a:t>count</a:t>
            </a:r>
          </a:p>
          <a:p>
            <a:r>
              <a:rPr lang="en-IN" sz="2400" b="1" dirty="0">
                <a:latin typeface="Times New Roman" panose="02020603050405020304" pitchFamily="18" charset="0"/>
                <a:cs typeface="Times New Roman" panose="02020603050405020304" pitchFamily="18" charset="0"/>
              </a:rPr>
              <a:t>Basic Aggregation</a:t>
            </a:r>
          </a:p>
          <a:p>
            <a:r>
              <a:rPr lang="en-US" sz="2400" dirty="0">
                <a:latin typeface="Times New Roman" panose="02020603050405020304" pitchFamily="18" charset="0"/>
                <a:cs typeface="Times New Roman" panose="02020603050405020304" pitchFamily="18" charset="0"/>
              </a:rPr>
              <a:t>Consider the query “Find the average salary of instructors in the Computer Science department.” We write this query as follows:</a:t>
            </a:r>
          </a:p>
          <a:p>
            <a:endParaRPr lang="en-IN" sz="2400" b="1" dirty="0">
              <a:latin typeface="Times New Roman" panose="02020603050405020304" pitchFamily="18" charset="0"/>
              <a:cs typeface="Times New Roman" panose="02020603050405020304" pitchFamily="18" charset="0"/>
            </a:endParaRPr>
          </a:p>
          <a:p>
            <a:r>
              <a:rPr lang="en-IN" sz="2400" b="1" dirty="0">
                <a:latin typeface="Times New Roman" panose="02020603050405020304" pitchFamily="18" charset="0"/>
                <a:cs typeface="Times New Roman" panose="02020603050405020304" pitchFamily="18" charset="0"/>
              </a:rPr>
              <a:t>select </a:t>
            </a:r>
            <a:r>
              <a:rPr lang="en-IN" sz="2400" b="1" dirty="0" err="1">
                <a:latin typeface="Times New Roman" panose="02020603050405020304" pitchFamily="18" charset="0"/>
                <a:cs typeface="Times New Roman" panose="02020603050405020304" pitchFamily="18" charset="0"/>
              </a:rPr>
              <a:t>avg</a:t>
            </a:r>
            <a:r>
              <a:rPr lang="en-IN" sz="2400" b="1" dirty="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a:t>
            </a:r>
            <a:r>
              <a:rPr lang="en-IN" sz="2400" i="1" dirty="0">
                <a:latin typeface="Times New Roman" panose="02020603050405020304" pitchFamily="18" charset="0"/>
                <a:cs typeface="Times New Roman" panose="02020603050405020304" pitchFamily="18" charset="0"/>
              </a:rPr>
              <a:t>salary</a:t>
            </a:r>
            <a:r>
              <a:rPr lang="en-IN" sz="2400" dirty="0">
                <a:latin typeface="Times New Roman" panose="02020603050405020304" pitchFamily="18" charset="0"/>
                <a:cs typeface="Times New Roman" panose="02020603050405020304" pitchFamily="18" charset="0"/>
              </a:rPr>
              <a:t>) </a:t>
            </a:r>
            <a:r>
              <a:rPr lang="en-IN" sz="2400" b="1" dirty="0">
                <a:latin typeface="Times New Roman" panose="02020603050405020304" pitchFamily="18" charset="0"/>
                <a:cs typeface="Times New Roman" panose="02020603050405020304" pitchFamily="18" charset="0"/>
              </a:rPr>
              <a:t>from </a:t>
            </a:r>
            <a:r>
              <a:rPr lang="en-IN" sz="2400" i="1" dirty="0">
                <a:latin typeface="Times New Roman" panose="02020603050405020304" pitchFamily="18" charset="0"/>
                <a:cs typeface="Times New Roman" panose="02020603050405020304" pitchFamily="18" charset="0"/>
              </a:rPr>
              <a:t>instructor  </a:t>
            </a:r>
            <a:r>
              <a:rPr lang="en-US" sz="2400" b="1" dirty="0">
                <a:latin typeface="Times New Roman" panose="02020603050405020304" pitchFamily="18" charset="0"/>
                <a:cs typeface="Times New Roman" panose="02020603050405020304" pitchFamily="18" charset="0"/>
              </a:rPr>
              <a:t>where </a:t>
            </a:r>
            <a:r>
              <a:rPr lang="en-US" sz="2400" i="1" dirty="0">
                <a:latin typeface="Times New Roman" panose="02020603050405020304" pitchFamily="18" charset="0"/>
                <a:cs typeface="Times New Roman" panose="02020603050405020304" pitchFamily="18" charset="0"/>
              </a:rPr>
              <a:t>dept name</a:t>
            </a:r>
            <a:r>
              <a:rPr lang="en-US" sz="2400" dirty="0">
                <a:latin typeface="Times New Roman" panose="02020603050405020304" pitchFamily="18" charset="0"/>
                <a:cs typeface="Times New Roman" panose="02020603050405020304" pitchFamily="18" charset="0"/>
              </a:rPr>
              <a:t>= ’Comp. Sci.’;</a:t>
            </a:r>
            <a:endParaRPr lang="en-IN" sz="2400" dirty="0">
              <a:latin typeface="Times New Roman" panose="02020603050405020304" pitchFamily="18" charset="0"/>
              <a:cs typeface="Times New Roman" panose="02020603050405020304" pitchFamily="18" charset="0"/>
            </a:endParaRPr>
          </a:p>
        </p:txBody>
      </p:sp>
      <p:sp>
        <p:nvSpPr>
          <p:cNvPr id="36" name="Rectangle 2">
            <a:extLst>
              <a:ext uri="{FF2B5EF4-FFF2-40B4-BE49-F238E27FC236}">
                <a16:creationId xmlns:a16="http://schemas.microsoft.com/office/drawing/2014/main" xmlns="" id="{7C5D5131-816C-4D17-A72E-277E0F30CB42}"/>
              </a:ext>
            </a:extLst>
          </p:cNvPr>
          <p:cNvSpPr txBox="1">
            <a:spLocks noChangeArrowheads="1"/>
          </p:cNvSpPr>
          <p:nvPr/>
        </p:nvSpPr>
        <p:spPr>
          <a:xfrm>
            <a:off x="4183899" y="1408177"/>
            <a:ext cx="2770443" cy="4439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dirty="0">
                <a:latin typeface="Times New Roman" panose="02020603050405020304" pitchFamily="18" charset="0"/>
                <a:cs typeface="Times New Roman" panose="02020603050405020304" pitchFamily="18" charset="0"/>
              </a:rPr>
              <a:t>Aggregate Functions</a:t>
            </a:r>
          </a:p>
        </p:txBody>
      </p:sp>
    </p:spTree>
    <p:extLst>
      <p:ext uri="{BB962C8B-B14F-4D97-AF65-F5344CB8AC3E}">
        <p14:creationId xmlns:p14="http://schemas.microsoft.com/office/powerpoint/2010/main" xmlns="" val="31549505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EEE65029-D76D-4410-8E35-FDFA95FA9EB4}"/>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CAA0B430-9A8D-49C7-B139-9963DFC67142}"/>
              </a:ext>
            </a:extLst>
          </p:cNvPr>
          <p:cNvSpPr>
            <a:spLocks noGrp="1"/>
          </p:cNvSpPr>
          <p:nvPr>
            <p:ph type="sldNum" sz="quarter" idx="12"/>
          </p:nvPr>
        </p:nvSpPr>
        <p:spPr/>
        <p:txBody>
          <a:bodyPr/>
          <a:lstStyle/>
          <a:p>
            <a:pPr>
              <a:defRPr/>
            </a:pPr>
            <a:fld id="{147856E9-F47B-4B79-B9A6-62404873B010}" type="slidenum">
              <a:rPr lang="en-US" altLang="en-US" smtClean="0"/>
              <a:pPr>
                <a:defRPr/>
              </a:pPr>
              <a:t>53</a:t>
            </a:fld>
            <a:endParaRPr lang="en-US" altLang="en-US"/>
          </a:p>
        </p:txBody>
      </p:sp>
      <p:pic>
        <p:nvPicPr>
          <p:cNvPr id="9" name="Picture 5" descr="C:\Users\Mahesh Kumar Jha\Downloads\CMRIT NEW LOGO-01.png">
            <a:extLst>
              <a:ext uri="{FF2B5EF4-FFF2-40B4-BE49-F238E27FC236}">
                <a16:creationId xmlns:a16="http://schemas.microsoft.com/office/drawing/2014/main" xmlns="" id="{3C743E67-F822-496F-8BC0-4BC8C13D75A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a:extLst>
              <a:ext uri="{FF2B5EF4-FFF2-40B4-BE49-F238E27FC236}">
                <a16:creationId xmlns:a16="http://schemas.microsoft.com/office/drawing/2014/main" xmlns="" id="{DB62B0A7-E200-49B5-8815-6A6FA140AA69}"/>
              </a:ext>
            </a:extLst>
          </p:cNvPr>
          <p:cNvSpPr/>
          <p:nvPr/>
        </p:nvSpPr>
        <p:spPr>
          <a:xfrm>
            <a:off x="377407" y="2014876"/>
            <a:ext cx="11437186" cy="4154984"/>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An example arises in the query “Find the total number of instructors who teach a course in the Spring 2010 semester.”</a:t>
            </a:r>
          </a:p>
          <a:p>
            <a:endParaRPr lang="en-IN" sz="2200" b="1" dirty="0">
              <a:latin typeface="Times New Roman" panose="02020603050405020304" pitchFamily="18" charset="0"/>
              <a:cs typeface="Times New Roman" panose="02020603050405020304" pitchFamily="18" charset="0"/>
            </a:endParaRPr>
          </a:p>
          <a:p>
            <a:r>
              <a:rPr lang="en-IN" sz="2200" b="1" dirty="0">
                <a:latin typeface="Times New Roman" panose="02020603050405020304" pitchFamily="18" charset="0"/>
                <a:cs typeface="Times New Roman" panose="02020603050405020304" pitchFamily="18" charset="0"/>
              </a:rPr>
              <a:t>select count </a:t>
            </a:r>
            <a:r>
              <a:rPr lang="en-IN" sz="2200" dirty="0">
                <a:latin typeface="Times New Roman" panose="02020603050405020304" pitchFamily="18" charset="0"/>
                <a:cs typeface="Times New Roman" panose="02020603050405020304" pitchFamily="18" charset="0"/>
              </a:rPr>
              <a:t>(</a:t>
            </a:r>
            <a:r>
              <a:rPr lang="en-IN" sz="2200" b="1" dirty="0">
                <a:latin typeface="Times New Roman" panose="02020603050405020304" pitchFamily="18" charset="0"/>
                <a:cs typeface="Times New Roman" panose="02020603050405020304" pitchFamily="18" charset="0"/>
              </a:rPr>
              <a:t>distinct </a:t>
            </a:r>
            <a:r>
              <a:rPr lang="en-IN" sz="2200" i="1" dirty="0">
                <a:latin typeface="Times New Roman" panose="02020603050405020304" pitchFamily="18" charset="0"/>
                <a:cs typeface="Times New Roman" panose="02020603050405020304" pitchFamily="18" charset="0"/>
              </a:rPr>
              <a:t>ID</a:t>
            </a:r>
            <a:r>
              <a:rPr lang="en-IN" sz="2200" dirty="0">
                <a:latin typeface="Times New Roman" panose="02020603050405020304" pitchFamily="18" charset="0"/>
                <a:cs typeface="Times New Roman" panose="02020603050405020304" pitchFamily="18" charset="0"/>
              </a:rPr>
              <a:t>)</a:t>
            </a:r>
          </a:p>
          <a:p>
            <a:r>
              <a:rPr lang="en-IN" sz="2200" b="1" dirty="0">
                <a:latin typeface="Times New Roman" panose="02020603050405020304" pitchFamily="18" charset="0"/>
                <a:cs typeface="Times New Roman" panose="02020603050405020304" pitchFamily="18" charset="0"/>
              </a:rPr>
              <a:t>from </a:t>
            </a:r>
            <a:r>
              <a:rPr lang="en-IN" sz="2200" i="1" dirty="0">
                <a:latin typeface="Times New Roman" panose="02020603050405020304" pitchFamily="18" charset="0"/>
                <a:cs typeface="Times New Roman" panose="02020603050405020304" pitchFamily="18" charset="0"/>
              </a:rPr>
              <a:t>teaches  </a:t>
            </a:r>
            <a:r>
              <a:rPr lang="en-US" sz="2200" b="1" dirty="0">
                <a:latin typeface="Times New Roman" panose="02020603050405020304" pitchFamily="18" charset="0"/>
                <a:cs typeface="Times New Roman" panose="02020603050405020304" pitchFamily="18" charset="0"/>
              </a:rPr>
              <a:t>where </a:t>
            </a:r>
            <a:r>
              <a:rPr lang="en-US" sz="2200" i="1" dirty="0">
                <a:latin typeface="Times New Roman" panose="02020603050405020304" pitchFamily="18" charset="0"/>
                <a:cs typeface="Times New Roman" panose="02020603050405020304" pitchFamily="18" charset="0"/>
              </a:rPr>
              <a:t>semester </a:t>
            </a:r>
            <a:r>
              <a:rPr lang="en-US" sz="2200" dirty="0">
                <a:latin typeface="Times New Roman" panose="02020603050405020304" pitchFamily="18" charset="0"/>
                <a:cs typeface="Times New Roman" panose="02020603050405020304" pitchFamily="18" charset="0"/>
              </a:rPr>
              <a:t>= ’Spring’ </a:t>
            </a:r>
            <a:r>
              <a:rPr lang="en-US" sz="2200" b="1" dirty="0">
                <a:latin typeface="Times New Roman" panose="02020603050405020304" pitchFamily="18" charset="0"/>
                <a:cs typeface="Times New Roman" panose="02020603050405020304" pitchFamily="18" charset="0"/>
              </a:rPr>
              <a:t>and </a:t>
            </a:r>
            <a:r>
              <a:rPr lang="en-US" sz="2200" i="1" dirty="0">
                <a:latin typeface="Times New Roman" panose="02020603050405020304" pitchFamily="18" charset="0"/>
                <a:cs typeface="Times New Roman" panose="02020603050405020304" pitchFamily="18" charset="0"/>
              </a:rPr>
              <a:t>year </a:t>
            </a:r>
            <a:r>
              <a:rPr lang="en-US" sz="2200" dirty="0">
                <a:latin typeface="Times New Roman" panose="02020603050405020304" pitchFamily="18" charset="0"/>
                <a:cs typeface="Times New Roman" panose="02020603050405020304" pitchFamily="18" charset="0"/>
              </a:rPr>
              <a:t>= 2010;</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consider the query “Find the average salary in each department.” We write this query as follows:</a:t>
            </a:r>
          </a:p>
          <a:p>
            <a:r>
              <a:rPr lang="en-US" sz="2200" b="1" dirty="0">
                <a:latin typeface="Times New Roman" panose="02020603050405020304" pitchFamily="18" charset="0"/>
                <a:cs typeface="Times New Roman" panose="02020603050405020304" pitchFamily="18" charset="0"/>
              </a:rPr>
              <a:t>select </a:t>
            </a:r>
            <a:r>
              <a:rPr lang="en-US" sz="2200" i="1" dirty="0">
                <a:latin typeface="Times New Roman" panose="02020603050405020304" pitchFamily="18" charset="0"/>
                <a:cs typeface="Times New Roman" panose="02020603050405020304" pitchFamily="18" charset="0"/>
              </a:rPr>
              <a:t>dept name</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avg </a:t>
            </a: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salary</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as </a:t>
            </a:r>
            <a:r>
              <a:rPr lang="en-US" sz="2200" i="1" dirty="0">
                <a:latin typeface="Times New Roman" panose="02020603050405020304" pitchFamily="18" charset="0"/>
                <a:cs typeface="Times New Roman" panose="02020603050405020304" pitchFamily="18" charset="0"/>
              </a:rPr>
              <a:t>avg salary</a:t>
            </a:r>
          </a:p>
          <a:p>
            <a:r>
              <a:rPr lang="en-IN" sz="2200" b="1" dirty="0">
                <a:latin typeface="Times New Roman" panose="02020603050405020304" pitchFamily="18" charset="0"/>
                <a:cs typeface="Times New Roman" panose="02020603050405020304" pitchFamily="18" charset="0"/>
              </a:rPr>
              <a:t>from </a:t>
            </a:r>
            <a:r>
              <a:rPr lang="en-IN" sz="2200" i="1" dirty="0">
                <a:latin typeface="Times New Roman" panose="02020603050405020304" pitchFamily="18" charset="0"/>
                <a:cs typeface="Times New Roman" panose="02020603050405020304" pitchFamily="18" charset="0"/>
              </a:rPr>
              <a:t>instructor </a:t>
            </a:r>
            <a:r>
              <a:rPr lang="en-IN" sz="2200" b="1" dirty="0">
                <a:latin typeface="Times New Roman" panose="02020603050405020304" pitchFamily="18" charset="0"/>
                <a:cs typeface="Times New Roman" panose="02020603050405020304" pitchFamily="18" charset="0"/>
              </a:rPr>
              <a:t>group by </a:t>
            </a:r>
            <a:r>
              <a:rPr lang="en-IN" sz="2200" i="1" dirty="0">
                <a:latin typeface="Times New Roman" panose="02020603050405020304" pitchFamily="18" charset="0"/>
                <a:cs typeface="Times New Roman" panose="02020603050405020304" pitchFamily="18" charset="0"/>
              </a:rPr>
              <a:t>dept name</a:t>
            </a:r>
            <a:r>
              <a:rPr lang="en-IN" sz="2200" dirty="0">
                <a:latin typeface="Times New Roman" panose="02020603050405020304" pitchFamily="18" charset="0"/>
                <a:cs typeface="Times New Roman" panose="02020603050405020304" pitchFamily="18" charset="0"/>
              </a:rPr>
              <a:t>;</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consider the query “Find the average salary of all instructors.” We write this query as follows:</a:t>
            </a:r>
          </a:p>
          <a:p>
            <a:r>
              <a:rPr lang="en-IN" sz="2200" b="1" dirty="0">
                <a:latin typeface="Times New Roman" panose="02020603050405020304" pitchFamily="18" charset="0"/>
                <a:cs typeface="Times New Roman" panose="02020603050405020304" pitchFamily="18" charset="0"/>
              </a:rPr>
              <a:t>select </a:t>
            </a:r>
            <a:r>
              <a:rPr lang="en-IN" sz="2200" b="1" dirty="0" err="1">
                <a:latin typeface="Times New Roman" panose="02020603050405020304" pitchFamily="18" charset="0"/>
                <a:cs typeface="Times New Roman" panose="02020603050405020304" pitchFamily="18" charset="0"/>
              </a:rPr>
              <a:t>avg</a:t>
            </a:r>
            <a:r>
              <a:rPr lang="en-IN" sz="2200" b="1" dirty="0">
                <a:latin typeface="Times New Roman" panose="02020603050405020304" pitchFamily="18" charset="0"/>
                <a:cs typeface="Times New Roman" panose="02020603050405020304" pitchFamily="18" charset="0"/>
              </a:rPr>
              <a:t> </a:t>
            </a:r>
            <a:r>
              <a:rPr lang="en-IN" sz="2200" dirty="0">
                <a:latin typeface="Times New Roman" panose="02020603050405020304" pitchFamily="18" charset="0"/>
                <a:cs typeface="Times New Roman" panose="02020603050405020304" pitchFamily="18" charset="0"/>
              </a:rPr>
              <a:t>(</a:t>
            </a:r>
            <a:r>
              <a:rPr lang="en-IN" sz="2200" i="1" dirty="0">
                <a:latin typeface="Times New Roman" panose="02020603050405020304" pitchFamily="18" charset="0"/>
                <a:cs typeface="Times New Roman" panose="02020603050405020304" pitchFamily="18" charset="0"/>
              </a:rPr>
              <a:t>salary</a:t>
            </a:r>
            <a:r>
              <a:rPr lang="en-IN" sz="2200" dirty="0">
                <a:latin typeface="Times New Roman" panose="02020603050405020304" pitchFamily="18" charset="0"/>
                <a:cs typeface="Times New Roman" panose="02020603050405020304" pitchFamily="18" charset="0"/>
              </a:rPr>
              <a:t>) </a:t>
            </a:r>
            <a:r>
              <a:rPr lang="en-IN" sz="2200" b="1" dirty="0">
                <a:latin typeface="Times New Roman" panose="02020603050405020304" pitchFamily="18" charset="0"/>
                <a:cs typeface="Times New Roman" panose="02020603050405020304" pitchFamily="18" charset="0"/>
              </a:rPr>
              <a:t>from </a:t>
            </a:r>
            <a:r>
              <a:rPr lang="en-IN" sz="2200" i="1" dirty="0">
                <a:latin typeface="Times New Roman" panose="02020603050405020304" pitchFamily="18" charset="0"/>
                <a:cs typeface="Times New Roman" panose="02020603050405020304" pitchFamily="18" charset="0"/>
              </a:rPr>
              <a:t>instructor</a:t>
            </a:r>
            <a:r>
              <a:rPr lang="en-IN"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30379922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8E80478B-817C-4BE5-B60E-2E467D96E3ED}"/>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8FA5DD52-94F1-407A-86F0-7F6547860551}"/>
              </a:ext>
            </a:extLst>
          </p:cNvPr>
          <p:cNvSpPr>
            <a:spLocks noGrp="1"/>
          </p:cNvSpPr>
          <p:nvPr>
            <p:ph type="sldNum" sz="quarter" idx="12"/>
          </p:nvPr>
        </p:nvSpPr>
        <p:spPr/>
        <p:txBody>
          <a:bodyPr/>
          <a:lstStyle/>
          <a:p>
            <a:pPr>
              <a:defRPr/>
            </a:pPr>
            <a:fld id="{147856E9-F47B-4B79-B9A6-62404873B010}" type="slidenum">
              <a:rPr lang="en-US" altLang="en-US" smtClean="0"/>
              <a:pPr>
                <a:defRPr/>
              </a:pPr>
              <a:t>54</a:t>
            </a:fld>
            <a:endParaRPr lang="en-US" altLang="en-US"/>
          </a:p>
        </p:txBody>
      </p:sp>
      <p:pic>
        <p:nvPicPr>
          <p:cNvPr id="7" name="Picture 5" descr="C:\Users\Mahesh Kumar Jha\Downloads\CMRIT NEW LOGO-01.png">
            <a:extLst>
              <a:ext uri="{FF2B5EF4-FFF2-40B4-BE49-F238E27FC236}">
                <a16:creationId xmlns:a16="http://schemas.microsoft.com/office/drawing/2014/main" xmlns="" id="{02C662ED-D0D9-444C-A14C-8EA4C5BF9725}"/>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a:extLst>
              <a:ext uri="{FF2B5EF4-FFF2-40B4-BE49-F238E27FC236}">
                <a16:creationId xmlns:a16="http://schemas.microsoft.com/office/drawing/2014/main" xmlns="" id="{91A023B4-D3D2-440F-B038-1F159FDB7985}"/>
              </a:ext>
            </a:extLst>
          </p:cNvPr>
          <p:cNvSpPr/>
          <p:nvPr/>
        </p:nvSpPr>
        <p:spPr>
          <a:xfrm>
            <a:off x="2711742" y="1063625"/>
            <a:ext cx="2886559" cy="461665"/>
          </a:xfrm>
          <a:prstGeom prst="rect">
            <a:avLst/>
          </a:prstGeom>
        </p:spPr>
        <p:txBody>
          <a:bodyPr wrap="none">
            <a:spAutoFit/>
          </a:bodyPr>
          <a:lstStyle/>
          <a:p>
            <a:r>
              <a:rPr lang="en-US" altLang="en-US" sz="2400" b="1" dirty="0">
                <a:latin typeface="Times New Roman" panose="02020603050405020304" pitchFamily="18" charset="0"/>
                <a:cs typeface="Times New Roman" panose="02020603050405020304" pitchFamily="18" charset="0"/>
              </a:rPr>
              <a:t>Referential Integrity</a:t>
            </a:r>
            <a:endParaRPr lang="en-IN" sz="2400" dirty="0"/>
          </a:p>
        </p:txBody>
      </p:sp>
      <p:graphicFrame>
        <p:nvGraphicFramePr>
          <p:cNvPr id="9" name="Table 4">
            <a:extLst>
              <a:ext uri="{FF2B5EF4-FFF2-40B4-BE49-F238E27FC236}">
                <a16:creationId xmlns:a16="http://schemas.microsoft.com/office/drawing/2014/main" xmlns="" id="{441946CD-6362-46D1-8841-3791A1369881}"/>
              </a:ext>
            </a:extLst>
          </p:cNvPr>
          <p:cNvGraphicFramePr>
            <a:graphicFrameLocks noGrp="1"/>
          </p:cNvGraphicFramePr>
          <p:nvPr>
            <p:extLst>
              <p:ext uri="{D42A27DB-BD31-4B8C-83A1-F6EECF244321}">
                <p14:modId xmlns:p14="http://schemas.microsoft.com/office/powerpoint/2010/main" xmlns="" val="663070995"/>
              </p:ext>
            </p:extLst>
          </p:nvPr>
        </p:nvGraphicFramePr>
        <p:xfrm>
          <a:off x="663539" y="2687320"/>
          <a:ext cx="5432461" cy="1483360"/>
        </p:xfrm>
        <a:graphic>
          <a:graphicData uri="http://schemas.openxmlformats.org/drawingml/2006/table">
            <a:tbl>
              <a:tblPr firstRow="1" bandRow="1"/>
              <a:tblGrid>
                <a:gridCol w="1321701">
                  <a:extLst>
                    <a:ext uri="{9D8B030D-6E8A-4147-A177-3AD203B41FA5}">
                      <a16:colId xmlns:a16="http://schemas.microsoft.com/office/drawing/2014/main" xmlns="" val="1210901768"/>
                    </a:ext>
                  </a:extLst>
                </a:gridCol>
                <a:gridCol w="938677">
                  <a:extLst>
                    <a:ext uri="{9D8B030D-6E8A-4147-A177-3AD203B41FA5}">
                      <a16:colId xmlns:a16="http://schemas.microsoft.com/office/drawing/2014/main" xmlns="" val="1831758274"/>
                    </a:ext>
                  </a:extLst>
                </a:gridCol>
                <a:gridCol w="873942">
                  <a:extLst>
                    <a:ext uri="{9D8B030D-6E8A-4147-A177-3AD203B41FA5}">
                      <a16:colId xmlns:a16="http://schemas.microsoft.com/office/drawing/2014/main" xmlns="" val="475145526"/>
                    </a:ext>
                  </a:extLst>
                </a:gridCol>
                <a:gridCol w="1181438">
                  <a:extLst>
                    <a:ext uri="{9D8B030D-6E8A-4147-A177-3AD203B41FA5}">
                      <a16:colId xmlns:a16="http://schemas.microsoft.com/office/drawing/2014/main" xmlns="" val="3386384897"/>
                    </a:ext>
                  </a:extLst>
                </a:gridCol>
                <a:gridCol w="1116703">
                  <a:extLst>
                    <a:ext uri="{9D8B030D-6E8A-4147-A177-3AD203B41FA5}">
                      <a16:colId xmlns:a16="http://schemas.microsoft.com/office/drawing/2014/main" xmlns="" val="2547198441"/>
                    </a:ext>
                  </a:extLst>
                </a:gridCol>
              </a:tblGrid>
              <a:tr h="370840">
                <a:tc>
                  <a:txBody>
                    <a:bodyPr/>
                    <a:lstStyle/>
                    <a:p>
                      <a:r>
                        <a:rPr lang="en-US" b="1" dirty="0"/>
                        <a:t>USN (PK)</a:t>
                      </a:r>
                      <a:endParaRPr lang="en-IN" b="1" dirty="0"/>
                    </a:p>
                  </a:txBody>
                  <a:tcPr/>
                </a:tc>
                <a:tc>
                  <a:txBody>
                    <a:bodyPr/>
                    <a:lstStyle/>
                    <a:p>
                      <a:r>
                        <a:rPr lang="en-US" b="1" dirty="0"/>
                        <a:t>Name</a:t>
                      </a:r>
                      <a:endParaRPr lang="en-IN" b="1" dirty="0"/>
                    </a:p>
                  </a:txBody>
                  <a:tcPr/>
                </a:tc>
                <a:tc>
                  <a:txBody>
                    <a:bodyPr/>
                    <a:lstStyle/>
                    <a:p>
                      <a:r>
                        <a:rPr lang="en-US" b="1" dirty="0"/>
                        <a:t>DOB</a:t>
                      </a:r>
                      <a:endParaRPr lang="en-IN" b="1" dirty="0"/>
                    </a:p>
                  </a:txBody>
                  <a:tcPr/>
                </a:tc>
                <a:tc>
                  <a:txBody>
                    <a:bodyPr/>
                    <a:lstStyle/>
                    <a:p>
                      <a:r>
                        <a:rPr lang="en-US" b="1" dirty="0"/>
                        <a:t>Address</a:t>
                      </a:r>
                      <a:endParaRPr lang="en-IN" b="1" dirty="0"/>
                    </a:p>
                  </a:txBody>
                  <a:tcPr/>
                </a:tc>
                <a:tc>
                  <a:txBody>
                    <a:bodyPr/>
                    <a:lstStyle/>
                    <a:p>
                      <a:r>
                        <a:rPr lang="en-US" b="1" dirty="0"/>
                        <a:t>Phone</a:t>
                      </a:r>
                      <a:endParaRPr lang="en-IN" b="1" dirty="0"/>
                    </a:p>
                  </a:txBody>
                  <a:tcPr/>
                </a:tc>
                <a:extLst>
                  <a:ext uri="{0D108BD9-81ED-4DB2-BD59-A6C34878D82A}">
                    <a16:rowId xmlns:a16="http://schemas.microsoft.com/office/drawing/2014/main" xmlns="" val="2772334449"/>
                  </a:ext>
                </a:extLst>
              </a:tr>
              <a:tr h="370840">
                <a:tc>
                  <a:txBody>
                    <a:bodyPr/>
                    <a:lstStyle/>
                    <a:p>
                      <a:r>
                        <a:rPr lang="en-US" dirty="0"/>
                        <a:t>1mj18is1</a:t>
                      </a:r>
                      <a:endParaRPr lang="en-IN" dirty="0"/>
                    </a:p>
                  </a:txBody>
                  <a:tcPr/>
                </a:tc>
                <a:tc>
                  <a:txBody>
                    <a:bodyPr/>
                    <a:lstStyle/>
                    <a:p>
                      <a:r>
                        <a:rPr lang="en-US" dirty="0" err="1"/>
                        <a:t>Abc</a:t>
                      </a:r>
                      <a:endParaRPr lang="en-IN" dirty="0"/>
                    </a:p>
                  </a:txBody>
                  <a:tcPr/>
                </a:tc>
                <a:tc>
                  <a:txBody>
                    <a:bodyPr/>
                    <a:lstStyle/>
                    <a:p>
                      <a:r>
                        <a:rPr lang="en-US" dirty="0"/>
                        <a:t>12</a:t>
                      </a:r>
                      <a:endParaRPr lang="en-IN" dirty="0"/>
                    </a:p>
                  </a:txBody>
                  <a:tcPr/>
                </a:tc>
                <a:tc>
                  <a:txBody>
                    <a:bodyPr/>
                    <a:lstStyle/>
                    <a:p>
                      <a:r>
                        <a:rPr lang="en-US" dirty="0" err="1"/>
                        <a:t>Dfkdj</a:t>
                      </a:r>
                      <a:endParaRPr lang="en-IN" dirty="0"/>
                    </a:p>
                  </a:txBody>
                  <a:tcPr/>
                </a:tc>
                <a:tc>
                  <a:txBody>
                    <a:bodyPr/>
                    <a:lstStyle/>
                    <a:p>
                      <a:r>
                        <a:rPr lang="en-US" dirty="0"/>
                        <a:t>12541</a:t>
                      </a:r>
                      <a:endParaRPr lang="en-IN" dirty="0"/>
                    </a:p>
                  </a:txBody>
                  <a:tcPr/>
                </a:tc>
                <a:extLst>
                  <a:ext uri="{0D108BD9-81ED-4DB2-BD59-A6C34878D82A}">
                    <a16:rowId xmlns:a16="http://schemas.microsoft.com/office/drawing/2014/main" xmlns="" val="589612965"/>
                  </a:ext>
                </a:extLst>
              </a:tr>
              <a:tr h="370840">
                <a:tc>
                  <a:txBody>
                    <a:bodyPr/>
                    <a:lstStyle/>
                    <a:p>
                      <a:r>
                        <a:rPr lang="en-US" dirty="0"/>
                        <a:t>1mj18is2</a:t>
                      </a:r>
                      <a:endParaRPr lang="en-IN" dirty="0"/>
                    </a:p>
                  </a:txBody>
                  <a:tcPr/>
                </a:tc>
                <a:tc>
                  <a:txBody>
                    <a:bodyPr/>
                    <a:lstStyle/>
                    <a:p>
                      <a:r>
                        <a:rPr lang="en-US" dirty="0"/>
                        <a:t>Def</a:t>
                      </a:r>
                      <a:endParaRPr lang="en-IN" dirty="0"/>
                    </a:p>
                  </a:txBody>
                  <a:tcPr/>
                </a:tc>
                <a:tc>
                  <a:txBody>
                    <a:bodyPr/>
                    <a:lstStyle/>
                    <a:p>
                      <a:r>
                        <a:rPr lang="en-US" dirty="0"/>
                        <a:t>12</a:t>
                      </a:r>
                      <a:endParaRPr lang="en-IN" dirty="0"/>
                    </a:p>
                  </a:txBody>
                  <a:tcPr/>
                </a:tc>
                <a:tc>
                  <a:txBody>
                    <a:bodyPr/>
                    <a:lstStyle/>
                    <a:p>
                      <a:r>
                        <a:rPr lang="en-US" dirty="0" err="1"/>
                        <a:t>Doierj</a:t>
                      </a:r>
                      <a:endParaRPr lang="en-IN" dirty="0"/>
                    </a:p>
                  </a:txBody>
                  <a:tcPr/>
                </a:tc>
                <a:tc>
                  <a:txBody>
                    <a:bodyPr/>
                    <a:lstStyle/>
                    <a:p>
                      <a:r>
                        <a:rPr lang="en-US" dirty="0"/>
                        <a:t>13256</a:t>
                      </a:r>
                      <a:endParaRPr lang="en-IN" dirty="0"/>
                    </a:p>
                  </a:txBody>
                  <a:tcPr/>
                </a:tc>
                <a:extLst>
                  <a:ext uri="{0D108BD9-81ED-4DB2-BD59-A6C34878D82A}">
                    <a16:rowId xmlns:a16="http://schemas.microsoft.com/office/drawing/2014/main" xmlns="" val="1093589913"/>
                  </a:ext>
                </a:extLst>
              </a:tr>
              <a:tr h="370840">
                <a:tc>
                  <a:txBody>
                    <a:bodyPr/>
                    <a:lstStyle/>
                    <a:p>
                      <a:r>
                        <a:rPr lang="en-US" dirty="0"/>
                        <a:t>1mj18is3</a:t>
                      </a:r>
                      <a:endParaRPr lang="en-IN" dirty="0"/>
                    </a:p>
                  </a:txBody>
                  <a:tcPr/>
                </a:tc>
                <a:tc>
                  <a:txBody>
                    <a:bodyPr/>
                    <a:lstStyle/>
                    <a:p>
                      <a:r>
                        <a:rPr lang="en-US" dirty="0" err="1"/>
                        <a:t>ghi</a:t>
                      </a:r>
                      <a:endParaRPr lang="en-IN" dirty="0"/>
                    </a:p>
                  </a:txBody>
                  <a:tcPr/>
                </a:tc>
                <a:tc>
                  <a:txBody>
                    <a:bodyPr/>
                    <a:lstStyle/>
                    <a:p>
                      <a:r>
                        <a:rPr lang="en-US" dirty="0"/>
                        <a:t>21</a:t>
                      </a:r>
                      <a:endParaRPr lang="en-IN" dirty="0"/>
                    </a:p>
                  </a:txBody>
                  <a:tcPr/>
                </a:tc>
                <a:tc>
                  <a:txBody>
                    <a:bodyPr/>
                    <a:lstStyle/>
                    <a:p>
                      <a:r>
                        <a:rPr lang="en-US" dirty="0" err="1"/>
                        <a:t>xxcns</a:t>
                      </a:r>
                      <a:endParaRPr lang="en-IN" dirty="0"/>
                    </a:p>
                  </a:txBody>
                  <a:tcPr/>
                </a:tc>
                <a:tc>
                  <a:txBody>
                    <a:bodyPr/>
                    <a:lstStyle/>
                    <a:p>
                      <a:r>
                        <a:rPr lang="en-US" dirty="0"/>
                        <a:t>65238</a:t>
                      </a:r>
                      <a:endParaRPr lang="en-IN" dirty="0"/>
                    </a:p>
                  </a:txBody>
                  <a:tcPr/>
                </a:tc>
                <a:extLst>
                  <a:ext uri="{0D108BD9-81ED-4DB2-BD59-A6C34878D82A}">
                    <a16:rowId xmlns:a16="http://schemas.microsoft.com/office/drawing/2014/main" xmlns="" val="2216872702"/>
                  </a:ext>
                </a:extLst>
              </a:tr>
            </a:tbl>
          </a:graphicData>
        </a:graphic>
      </p:graphicFrame>
      <p:sp>
        <p:nvSpPr>
          <p:cNvPr id="10" name="Oval 9">
            <a:extLst>
              <a:ext uri="{FF2B5EF4-FFF2-40B4-BE49-F238E27FC236}">
                <a16:creationId xmlns:a16="http://schemas.microsoft.com/office/drawing/2014/main" xmlns="" id="{F8784AD5-6D40-4DF5-8B54-3E89848E09F7}"/>
              </a:ext>
            </a:extLst>
          </p:cNvPr>
          <p:cNvSpPr/>
          <p:nvPr/>
        </p:nvSpPr>
        <p:spPr>
          <a:xfrm>
            <a:off x="600206" y="2594623"/>
            <a:ext cx="1238569" cy="4616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FF0000"/>
              </a:solidFill>
              <a:highlight>
                <a:srgbClr val="000080"/>
              </a:highlight>
            </a:endParaRPr>
          </a:p>
        </p:txBody>
      </p:sp>
      <p:graphicFrame>
        <p:nvGraphicFramePr>
          <p:cNvPr id="11" name="Table 4">
            <a:extLst>
              <a:ext uri="{FF2B5EF4-FFF2-40B4-BE49-F238E27FC236}">
                <a16:creationId xmlns:a16="http://schemas.microsoft.com/office/drawing/2014/main" xmlns="" id="{9AF563C6-F740-4EFC-A156-AEEEA139846B}"/>
              </a:ext>
            </a:extLst>
          </p:cNvPr>
          <p:cNvGraphicFramePr>
            <a:graphicFrameLocks noGrp="1"/>
          </p:cNvGraphicFramePr>
          <p:nvPr>
            <p:extLst>
              <p:ext uri="{D42A27DB-BD31-4B8C-83A1-F6EECF244321}">
                <p14:modId xmlns:p14="http://schemas.microsoft.com/office/powerpoint/2010/main" xmlns="" val="3123667318"/>
              </p:ext>
            </p:extLst>
          </p:nvPr>
        </p:nvGraphicFramePr>
        <p:xfrm>
          <a:off x="6096000" y="4591030"/>
          <a:ext cx="5849938" cy="1483360"/>
        </p:xfrm>
        <a:graphic>
          <a:graphicData uri="http://schemas.openxmlformats.org/drawingml/2006/table">
            <a:tbl>
              <a:tblPr firstRow="1" bandRow="1"/>
              <a:tblGrid>
                <a:gridCol w="1423272">
                  <a:extLst>
                    <a:ext uri="{9D8B030D-6E8A-4147-A177-3AD203B41FA5}">
                      <a16:colId xmlns:a16="http://schemas.microsoft.com/office/drawing/2014/main" xmlns="" val="1210901768"/>
                    </a:ext>
                  </a:extLst>
                </a:gridCol>
                <a:gridCol w="1111381">
                  <a:extLst>
                    <a:ext uri="{9D8B030D-6E8A-4147-A177-3AD203B41FA5}">
                      <a16:colId xmlns:a16="http://schemas.microsoft.com/office/drawing/2014/main" xmlns="" val="1831758274"/>
                    </a:ext>
                  </a:extLst>
                </a:gridCol>
                <a:gridCol w="1187115">
                  <a:extLst>
                    <a:ext uri="{9D8B030D-6E8A-4147-A177-3AD203B41FA5}">
                      <a16:colId xmlns:a16="http://schemas.microsoft.com/office/drawing/2014/main" xmlns="" val="475145526"/>
                    </a:ext>
                  </a:extLst>
                </a:gridCol>
                <a:gridCol w="1298698">
                  <a:extLst>
                    <a:ext uri="{9D8B030D-6E8A-4147-A177-3AD203B41FA5}">
                      <a16:colId xmlns:a16="http://schemas.microsoft.com/office/drawing/2014/main" xmlns="" val="3386384897"/>
                    </a:ext>
                  </a:extLst>
                </a:gridCol>
                <a:gridCol w="829472">
                  <a:extLst>
                    <a:ext uri="{9D8B030D-6E8A-4147-A177-3AD203B41FA5}">
                      <a16:colId xmlns:a16="http://schemas.microsoft.com/office/drawing/2014/main" xmlns="" val="2547198441"/>
                    </a:ext>
                  </a:extLst>
                </a:gridCol>
              </a:tblGrid>
              <a:tr h="370840">
                <a:tc>
                  <a:txBody>
                    <a:bodyPr/>
                    <a:lstStyle/>
                    <a:p>
                      <a:r>
                        <a:rPr lang="en-US" b="1" dirty="0"/>
                        <a:t>Sport No</a:t>
                      </a:r>
                      <a:endParaRPr lang="en-IN" b="1" dirty="0"/>
                    </a:p>
                  </a:txBody>
                  <a:tcPr/>
                </a:tc>
                <a:tc>
                  <a:txBody>
                    <a:bodyPr/>
                    <a:lstStyle/>
                    <a:p>
                      <a:r>
                        <a:rPr lang="en-US" b="1" dirty="0" err="1"/>
                        <a:t>S_name</a:t>
                      </a:r>
                      <a:endParaRPr lang="en-IN" b="1" dirty="0"/>
                    </a:p>
                  </a:txBody>
                  <a:tcPr/>
                </a:tc>
                <a:tc>
                  <a:txBody>
                    <a:bodyPr/>
                    <a:lstStyle/>
                    <a:p>
                      <a:r>
                        <a:rPr lang="en-US" b="1" dirty="0"/>
                        <a:t>USN</a:t>
                      </a:r>
                      <a:endParaRPr lang="en-IN" b="1" dirty="0"/>
                    </a:p>
                  </a:txBody>
                  <a:tcPr/>
                </a:tc>
                <a:tc>
                  <a:txBody>
                    <a:bodyPr/>
                    <a:lstStyle/>
                    <a:p>
                      <a:r>
                        <a:rPr lang="en-US" b="1" dirty="0"/>
                        <a:t>Name</a:t>
                      </a:r>
                      <a:endParaRPr lang="en-IN" b="1" dirty="0"/>
                    </a:p>
                  </a:txBody>
                  <a:tcPr/>
                </a:tc>
                <a:tc>
                  <a:txBody>
                    <a:bodyPr/>
                    <a:lstStyle/>
                    <a:p>
                      <a:r>
                        <a:rPr lang="en-US" b="1" dirty="0"/>
                        <a:t>Date</a:t>
                      </a:r>
                      <a:endParaRPr lang="en-IN" b="1" dirty="0"/>
                    </a:p>
                  </a:txBody>
                  <a:tcPr/>
                </a:tc>
                <a:extLst>
                  <a:ext uri="{0D108BD9-81ED-4DB2-BD59-A6C34878D82A}">
                    <a16:rowId xmlns:a16="http://schemas.microsoft.com/office/drawing/2014/main" xmlns="" val="589612965"/>
                  </a:ext>
                </a:extLst>
              </a:tr>
              <a:tr h="370840">
                <a:tc>
                  <a:txBody>
                    <a:bodyPr/>
                    <a:lstStyle/>
                    <a:p>
                      <a:r>
                        <a:rPr lang="en-US" dirty="0"/>
                        <a:t>100</a:t>
                      </a:r>
                      <a:endParaRPr lang="en-IN" dirty="0"/>
                    </a:p>
                  </a:txBody>
                  <a:tcPr/>
                </a:tc>
                <a:tc>
                  <a:txBody>
                    <a:bodyPr/>
                    <a:lstStyle/>
                    <a:p>
                      <a:r>
                        <a:rPr lang="en-US" dirty="0"/>
                        <a:t>X</a:t>
                      </a:r>
                      <a:endParaRPr lang="en-IN" dirty="0"/>
                    </a:p>
                  </a:txBody>
                  <a:tcPr/>
                </a:tc>
                <a:tc>
                  <a:txBody>
                    <a:bodyPr/>
                    <a:lstStyle/>
                    <a:p>
                      <a:r>
                        <a:rPr lang="en-US" dirty="0"/>
                        <a:t>1mj18is1</a:t>
                      </a:r>
                      <a:endParaRPr lang="en-IN" dirty="0"/>
                    </a:p>
                  </a:txBody>
                  <a:tcPr/>
                </a:tc>
                <a:tc>
                  <a:txBody>
                    <a:bodyPr/>
                    <a:lstStyle/>
                    <a:p>
                      <a:r>
                        <a:rPr lang="en-US" dirty="0" err="1"/>
                        <a:t>Abc</a:t>
                      </a:r>
                      <a:endParaRPr lang="en-IN" dirty="0"/>
                    </a:p>
                  </a:txBody>
                  <a:tcPr/>
                </a:tc>
                <a:tc>
                  <a:txBody>
                    <a:bodyPr/>
                    <a:lstStyle/>
                    <a:p>
                      <a:endParaRPr lang="en-IN"/>
                    </a:p>
                  </a:txBody>
                  <a:tcPr/>
                </a:tc>
                <a:extLst>
                  <a:ext uri="{0D108BD9-81ED-4DB2-BD59-A6C34878D82A}">
                    <a16:rowId xmlns:a16="http://schemas.microsoft.com/office/drawing/2014/main" xmlns="" val="1093589913"/>
                  </a:ext>
                </a:extLst>
              </a:tr>
              <a:tr h="370840">
                <a:tc>
                  <a:txBody>
                    <a:bodyPr/>
                    <a:lstStyle/>
                    <a:p>
                      <a:r>
                        <a:rPr lang="en-US" dirty="0"/>
                        <a:t>200</a:t>
                      </a:r>
                      <a:endParaRPr lang="en-IN" dirty="0"/>
                    </a:p>
                  </a:txBody>
                  <a:tcPr/>
                </a:tc>
                <a:tc>
                  <a:txBody>
                    <a:bodyPr/>
                    <a:lstStyle/>
                    <a:p>
                      <a:r>
                        <a:rPr lang="en-US" dirty="0"/>
                        <a:t>Y</a:t>
                      </a:r>
                      <a:endParaRPr lang="en-IN" dirty="0"/>
                    </a:p>
                  </a:txBody>
                  <a:tcPr/>
                </a:tc>
                <a:tc>
                  <a:txBody>
                    <a:bodyPr/>
                    <a:lstStyle/>
                    <a:p>
                      <a:r>
                        <a:rPr lang="en-US" dirty="0"/>
                        <a:t>1mj18is2</a:t>
                      </a:r>
                      <a:endParaRPr lang="en-IN" dirty="0"/>
                    </a:p>
                  </a:txBody>
                  <a:tcPr/>
                </a:tc>
                <a:tc>
                  <a:txBody>
                    <a:bodyPr/>
                    <a:lstStyle/>
                    <a:p>
                      <a:r>
                        <a:rPr lang="en-US" dirty="0"/>
                        <a:t>Def</a:t>
                      </a:r>
                      <a:endParaRPr lang="en-IN" dirty="0"/>
                    </a:p>
                  </a:txBody>
                  <a:tcPr/>
                </a:tc>
                <a:tc>
                  <a:txBody>
                    <a:bodyPr/>
                    <a:lstStyle/>
                    <a:p>
                      <a:endParaRPr lang="en-IN" dirty="0"/>
                    </a:p>
                  </a:txBody>
                  <a:tcPr/>
                </a:tc>
                <a:extLst>
                  <a:ext uri="{0D108BD9-81ED-4DB2-BD59-A6C34878D82A}">
                    <a16:rowId xmlns:a16="http://schemas.microsoft.com/office/drawing/2014/main" xmlns="" val="2216872702"/>
                  </a:ext>
                </a:extLst>
              </a:tr>
              <a:tr h="370840">
                <a:tc>
                  <a:txBody>
                    <a:bodyPr/>
                    <a:lstStyle/>
                    <a:p>
                      <a:r>
                        <a:rPr lang="en-US" dirty="0"/>
                        <a:t>300</a:t>
                      </a:r>
                      <a:endParaRPr lang="en-IN" dirty="0"/>
                    </a:p>
                  </a:txBody>
                  <a:tcPr/>
                </a:tc>
                <a:tc>
                  <a:txBody>
                    <a:bodyPr/>
                    <a:lstStyle/>
                    <a:p>
                      <a:r>
                        <a:rPr lang="en-US" dirty="0"/>
                        <a:t>z</a:t>
                      </a:r>
                      <a:endParaRPr lang="en-IN" dirty="0"/>
                    </a:p>
                  </a:txBody>
                  <a:tcPr/>
                </a:tc>
                <a:tc>
                  <a:txBody>
                    <a:bodyPr/>
                    <a:lstStyle/>
                    <a:p>
                      <a:r>
                        <a:rPr lang="en-US" dirty="0"/>
                        <a:t>1mj18is3</a:t>
                      </a:r>
                      <a:endParaRPr lang="en-IN" dirty="0"/>
                    </a:p>
                  </a:txBody>
                  <a:tcPr/>
                </a:tc>
                <a:tc>
                  <a:txBody>
                    <a:bodyPr/>
                    <a:lstStyle/>
                    <a:p>
                      <a:r>
                        <a:rPr lang="en-US" dirty="0" err="1"/>
                        <a:t>ghi</a:t>
                      </a:r>
                      <a:endParaRPr lang="en-IN" dirty="0"/>
                    </a:p>
                  </a:txBody>
                  <a:tcPr/>
                </a:tc>
                <a:tc>
                  <a:txBody>
                    <a:bodyPr/>
                    <a:lstStyle/>
                    <a:p>
                      <a:endParaRPr lang="en-IN" dirty="0"/>
                    </a:p>
                  </a:txBody>
                  <a:tcPr/>
                </a:tc>
                <a:extLst>
                  <a:ext uri="{0D108BD9-81ED-4DB2-BD59-A6C34878D82A}">
                    <a16:rowId xmlns:a16="http://schemas.microsoft.com/office/drawing/2014/main" xmlns="" val="4134852817"/>
                  </a:ext>
                </a:extLst>
              </a:tr>
            </a:tbl>
          </a:graphicData>
        </a:graphic>
      </p:graphicFrame>
      <p:cxnSp>
        <p:nvCxnSpPr>
          <p:cNvPr id="12" name="Connector: Curved 11">
            <a:extLst>
              <a:ext uri="{FF2B5EF4-FFF2-40B4-BE49-F238E27FC236}">
                <a16:creationId xmlns:a16="http://schemas.microsoft.com/office/drawing/2014/main" xmlns="" id="{358E6529-CAFB-489F-B8A3-7983C9695758}"/>
              </a:ext>
            </a:extLst>
          </p:cNvPr>
          <p:cNvCxnSpPr>
            <a:cxnSpLocks/>
            <a:stCxn id="10" idx="7"/>
          </p:cNvCxnSpPr>
          <p:nvPr/>
        </p:nvCxnSpPr>
        <p:spPr>
          <a:xfrm rot="16200000" flipH="1">
            <a:off x="4430680" y="-111057"/>
            <a:ext cx="1956374" cy="7502952"/>
          </a:xfrm>
          <a:prstGeom prst="curvedConnector4">
            <a:avLst>
              <a:gd name="adj1" fmla="val -11685"/>
              <a:gd name="adj2" fmla="val 99958"/>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28667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F7A1F6F5-622D-4434-B16A-362ACD04AF37}"/>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912FDC1F-7C96-4D7D-8648-9412DBC3A8EF}"/>
              </a:ext>
            </a:extLst>
          </p:cNvPr>
          <p:cNvSpPr>
            <a:spLocks noGrp="1"/>
          </p:cNvSpPr>
          <p:nvPr>
            <p:ph type="sldNum" sz="quarter" idx="12"/>
          </p:nvPr>
        </p:nvSpPr>
        <p:spPr/>
        <p:txBody>
          <a:bodyPr/>
          <a:lstStyle/>
          <a:p>
            <a:pPr>
              <a:defRPr/>
            </a:pPr>
            <a:fld id="{147856E9-F47B-4B79-B9A6-62404873B010}" type="slidenum">
              <a:rPr lang="en-US" altLang="en-US" smtClean="0"/>
              <a:pPr>
                <a:defRPr/>
              </a:pPr>
              <a:t>55</a:t>
            </a:fld>
            <a:endParaRPr lang="en-US" altLang="en-US"/>
          </a:p>
        </p:txBody>
      </p:sp>
      <p:pic>
        <p:nvPicPr>
          <p:cNvPr id="10" name="Picture 5" descr="C:\Users\Mahesh Kumar Jha\Downloads\CMRIT NEW LOGO-01.png">
            <a:extLst>
              <a:ext uri="{FF2B5EF4-FFF2-40B4-BE49-F238E27FC236}">
                <a16:creationId xmlns:a16="http://schemas.microsoft.com/office/drawing/2014/main" xmlns="" id="{F857DE5A-8A8D-423F-A585-C8DDEDBD16F8}"/>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0">
            <a:extLst>
              <a:ext uri="{FF2B5EF4-FFF2-40B4-BE49-F238E27FC236}">
                <a16:creationId xmlns:a16="http://schemas.microsoft.com/office/drawing/2014/main" xmlns="" id="{DC79E4E3-1CC0-4E5B-9200-AC802FB4618E}"/>
              </a:ext>
            </a:extLst>
          </p:cNvPr>
          <p:cNvSpPr/>
          <p:nvPr/>
        </p:nvSpPr>
        <p:spPr>
          <a:xfrm>
            <a:off x="2274888" y="1063625"/>
            <a:ext cx="8011360" cy="461665"/>
          </a:xfrm>
          <a:prstGeom prst="rect">
            <a:avLst/>
          </a:prstGeom>
        </p:spPr>
        <p:txBody>
          <a:bodyPr wrap="none">
            <a:spAutoFit/>
          </a:bodyPr>
          <a:lstStyle/>
          <a:p>
            <a:r>
              <a:rPr lang="en-US" altLang="en-US" sz="2400" b="1" dirty="0">
                <a:latin typeface="Times New Roman" panose="02020603050405020304" pitchFamily="18" charset="0"/>
                <a:cs typeface="Times New Roman" panose="02020603050405020304" pitchFamily="18" charset="0"/>
              </a:rPr>
              <a:t>Relational database design using ER-to-relational mapping </a:t>
            </a:r>
            <a:endParaRPr lang="en-IN" sz="2400" dirty="0"/>
          </a:p>
        </p:txBody>
      </p:sp>
      <p:sp>
        <p:nvSpPr>
          <p:cNvPr id="12" name="Rectangle 11">
            <a:extLst>
              <a:ext uri="{FF2B5EF4-FFF2-40B4-BE49-F238E27FC236}">
                <a16:creationId xmlns:a16="http://schemas.microsoft.com/office/drawing/2014/main" xmlns="" id="{031D452B-41E1-46E0-B458-AF25E5A5D214}"/>
              </a:ext>
            </a:extLst>
          </p:cNvPr>
          <p:cNvSpPr/>
          <p:nvPr/>
        </p:nvSpPr>
        <p:spPr>
          <a:xfrm>
            <a:off x="343510" y="2043483"/>
            <a:ext cx="10959547" cy="4832092"/>
          </a:xfrm>
          <a:prstGeom prst="rect">
            <a:avLst/>
          </a:prstGeom>
        </p:spPr>
        <p:txBody>
          <a:bodyPr wrap="square">
            <a:spAutoFit/>
          </a:bodyPr>
          <a:lstStyle/>
          <a:p>
            <a:r>
              <a:rPr lang="en-US" sz="2200" b="1" dirty="0">
                <a:solidFill>
                  <a:srgbClr val="FF0000"/>
                </a:solidFill>
                <a:latin typeface="Times New Roman" panose="02020603050405020304" pitchFamily="18" charset="0"/>
                <a:cs typeface="Times New Roman" panose="02020603050405020304" pitchFamily="18" charset="0"/>
              </a:rPr>
              <a:t>Entity-Relationship Model</a:t>
            </a:r>
            <a:r>
              <a:rPr lang="en-US" sz="2200" dirty="0">
                <a:solidFill>
                  <a:srgbClr val="FF0000"/>
                </a:solidFill>
                <a:latin typeface="Times New Roman" panose="02020603050405020304" pitchFamily="18" charset="0"/>
                <a:cs typeface="Times New Roman" panose="02020603050405020304" pitchFamily="18" charset="0"/>
              </a:rPr>
              <a:t>.</a:t>
            </a:r>
            <a:r>
              <a:rPr lang="en-US" sz="2200" dirty="0">
                <a:solidFill>
                  <a:srgbClr val="000000"/>
                </a:solidFill>
                <a:latin typeface="Times New Roman" panose="02020603050405020304" pitchFamily="18" charset="0"/>
                <a:cs typeface="Times New Roman" panose="02020603050405020304" pitchFamily="18" charset="0"/>
              </a:rPr>
              <a:t> The entity-relationship (E-R) data model uses a collection of basic objects, called </a:t>
            </a:r>
            <a:r>
              <a:rPr lang="en-US" sz="2200" i="1" dirty="0">
                <a:solidFill>
                  <a:srgbClr val="000000"/>
                </a:solidFill>
                <a:latin typeface="Times New Roman" panose="02020603050405020304" pitchFamily="18" charset="0"/>
                <a:cs typeface="Times New Roman" panose="02020603050405020304" pitchFamily="18" charset="0"/>
              </a:rPr>
              <a:t>entities</a:t>
            </a:r>
            <a:r>
              <a:rPr lang="en-US" sz="2200" dirty="0">
                <a:solidFill>
                  <a:srgbClr val="000000"/>
                </a:solidFill>
                <a:latin typeface="Times New Roman" panose="02020603050405020304" pitchFamily="18" charset="0"/>
                <a:cs typeface="Times New Roman" panose="02020603050405020304" pitchFamily="18" charset="0"/>
              </a:rPr>
              <a:t>, and </a:t>
            </a:r>
            <a:r>
              <a:rPr lang="en-US" sz="2200" i="1" dirty="0">
                <a:solidFill>
                  <a:srgbClr val="000000"/>
                </a:solidFill>
                <a:latin typeface="Times New Roman" panose="02020603050405020304" pitchFamily="18" charset="0"/>
                <a:cs typeface="Times New Roman" panose="02020603050405020304" pitchFamily="18" charset="0"/>
              </a:rPr>
              <a:t>relationships </a:t>
            </a:r>
            <a:r>
              <a:rPr lang="en-US" sz="2200" dirty="0">
                <a:solidFill>
                  <a:srgbClr val="000000"/>
                </a:solidFill>
                <a:latin typeface="Times New Roman" panose="02020603050405020304" pitchFamily="18" charset="0"/>
                <a:cs typeface="Times New Roman" panose="02020603050405020304" pitchFamily="18" charset="0"/>
              </a:rPr>
              <a:t>among these objects. An entity is a “thing” or “object” in the real world that is distinguishable from other objects. The entity-relationship model is widely used in database </a:t>
            </a:r>
            <a:r>
              <a:rPr lang="en-IN" sz="2200" dirty="0">
                <a:solidFill>
                  <a:srgbClr val="000000"/>
                </a:solidFill>
                <a:latin typeface="Times New Roman" panose="02020603050405020304" pitchFamily="18" charset="0"/>
                <a:cs typeface="Times New Roman" panose="02020603050405020304" pitchFamily="18" charset="0"/>
              </a:rPr>
              <a:t>design.</a:t>
            </a:r>
          </a:p>
          <a:p>
            <a:endParaRPr lang="en-IN" sz="2200" dirty="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cs typeface="Times New Roman" panose="02020603050405020304" pitchFamily="18" charset="0"/>
              </a:rPr>
              <a:t>The entity-relationship (E-R) data model was developed to facilitate database  design by allowing specification of an enterprise schema that represents the overall logical structure of a database.</a:t>
            </a:r>
          </a:p>
          <a:p>
            <a:endParaRPr lang="en-US" sz="2200" dirty="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cs typeface="Times New Roman" panose="02020603050405020304" pitchFamily="18" charset="0"/>
              </a:rPr>
              <a:t>The E-R model is very useful in mapping the meanings and interactions of real-world enterprises onto a conceptual schema.</a:t>
            </a:r>
          </a:p>
          <a:p>
            <a:endParaRPr lang="en-US" sz="2200" dirty="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cs typeface="Times New Roman" panose="02020603050405020304" pitchFamily="18" charset="0"/>
              </a:rPr>
              <a:t>The E-R data model employs three basic concepts: entity sets, relationship sets, and attributes.</a:t>
            </a:r>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371573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97FA381D-5B64-44B5-BEA7-EA9B86118B10}"/>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339C0F62-0D1E-4ABD-A9E0-6C4B6E87A845}"/>
              </a:ext>
            </a:extLst>
          </p:cNvPr>
          <p:cNvSpPr>
            <a:spLocks noGrp="1"/>
          </p:cNvSpPr>
          <p:nvPr>
            <p:ph type="sldNum" sz="quarter" idx="12"/>
          </p:nvPr>
        </p:nvSpPr>
        <p:spPr/>
        <p:txBody>
          <a:bodyPr/>
          <a:lstStyle/>
          <a:p>
            <a:pPr>
              <a:defRPr/>
            </a:pPr>
            <a:fld id="{147856E9-F47B-4B79-B9A6-62404873B010}" type="slidenum">
              <a:rPr lang="en-US" altLang="en-US" smtClean="0"/>
              <a:pPr>
                <a:defRPr/>
              </a:pPr>
              <a:t>56</a:t>
            </a:fld>
            <a:endParaRPr lang="en-US" altLang="en-US"/>
          </a:p>
        </p:txBody>
      </p:sp>
      <p:pic>
        <p:nvPicPr>
          <p:cNvPr id="22" name="Picture 5" descr="C:\Users\Mahesh Kumar Jha\Downloads\CMRIT NEW LOGO-01.png">
            <a:extLst>
              <a:ext uri="{FF2B5EF4-FFF2-40B4-BE49-F238E27FC236}">
                <a16:creationId xmlns:a16="http://schemas.microsoft.com/office/drawing/2014/main" xmlns="" id="{42B09D6D-B964-49A5-9C9A-3905EC207DF7}"/>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22">
            <a:extLst>
              <a:ext uri="{FF2B5EF4-FFF2-40B4-BE49-F238E27FC236}">
                <a16:creationId xmlns:a16="http://schemas.microsoft.com/office/drawing/2014/main" xmlns="" id="{409D0B31-046E-497E-AC24-0AA9DAB77AFB}"/>
              </a:ext>
            </a:extLst>
          </p:cNvPr>
          <p:cNvSpPr/>
          <p:nvPr/>
        </p:nvSpPr>
        <p:spPr>
          <a:xfrm>
            <a:off x="2457556" y="1121360"/>
            <a:ext cx="2262158" cy="430887"/>
          </a:xfrm>
          <a:prstGeom prst="rect">
            <a:avLst/>
          </a:prstGeom>
        </p:spPr>
        <p:txBody>
          <a:bodyPr wrap="none">
            <a:spAutoFit/>
          </a:bodyPr>
          <a:lstStyle/>
          <a:p>
            <a:r>
              <a:rPr lang="en-IN" sz="2200" b="1" dirty="0">
                <a:latin typeface="Times New Roman" panose="02020603050405020304" pitchFamily="18" charset="0"/>
                <a:cs typeface="Times New Roman" panose="02020603050405020304" pitchFamily="18" charset="0"/>
              </a:rPr>
              <a:t>Relationship Sets</a:t>
            </a:r>
            <a:endParaRPr lang="en-IN" sz="2200" dirty="0">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xmlns="" id="{BCB03B0B-B1DC-4AA4-B02E-450AC22F6C7C}"/>
              </a:ext>
            </a:extLst>
          </p:cNvPr>
          <p:cNvSpPr/>
          <p:nvPr/>
        </p:nvSpPr>
        <p:spPr>
          <a:xfrm>
            <a:off x="530225" y="1552247"/>
            <a:ext cx="10549103" cy="5509200"/>
          </a:xfrm>
          <a:prstGeom prst="rect">
            <a:avLst/>
          </a:prstGeom>
        </p:spPr>
        <p:txBody>
          <a:bodyPr wrap="square">
            <a:spAutoFit/>
          </a:bodyPr>
          <a:lstStyle/>
          <a:p>
            <a:r>
              <a:rPr lang="en-US" sz="2200" dirty="0">
                <a:solidFill>
                  <a:srgbClr val="000000"/>
                </a:solidFill>
                <a:latin typeface="Times New Roman" panose="02020603050405020304" pitchFamily="18" charset="0"/>
                <a:cs typeface="Times New Roman" panose="02020603050405020304" pitchFamily="18" charset="0"/>
              </a:rPr>
              <a:t>A</a:t>
            </a:r>
            <a:r>
              <a:rPr lang="en-US" sz="2200" dirty="0">
                <a:solidFill>
                  <a:srgbClr val="FF0000"/>
                </a:solidFill>
                <a:latin typeface="Times New Roman" panose="02020603050405020304" pitchFamily="18" charset="0"/>
                <a:cs typeface="Times New Roman" panose="02020603050405020304" pitchFamily="18" charset="0"/>
              </a:rPr>
              <a:t> </a:t>
            </a:r>
            <a:r>
              <a:rPr lang="en-US" sz="2200" b="1" dirty="0">
                <a:solidFill>
                  <a:srgbClr val="FF0000"/>
                </a:solidFill>
                <a:latin typeface="Times New Roman" panose="02020603050405020304" pitchFamily="18" charset="0"/>
                <a:cs typeface="Times New Roman" panose="02020603050405020304" pitchFamily="18" charset="0"/>
              </a:rPr>
              <a:t>relationship </a:t>
            </a:r>
            <a:r>
              <a:rPr lang="en-US" sz="2200" dirty="0">
                <a:solidFill>
                  <a:srgbClr val="000000"/>
                </a:solidFill>
                <a:latin typeface="Times New Roman" panose="02020603050405020304" pitchFamily="18" charset="0"/>
                <a:cs typeface="Times New Roman" panose="02020603050405020304" pitchFamily="18" charset="0"/>
              </a:rPr>
              <a:t>is an association among several entities. For example, we can define a relationship </a:t>
            </a:r>
            <a:r>
              <a:rPr lang="en-US" sz="2200" i="1" dirty="0">
                <a:solidFill>
                  <a:srgbClr val="000000"/>
                </a:solidFill>
                <a:latin typeface="Times New Roman" panose="02020603050405020304" pitchFamily="18" charset="0"/>
                <a:cs typeface="Times New Roman" panose="02020603050405020304" pitchFamily="18" charset="0"/>
              </a:rPr>
              <a:t>advisor </a:t>
            </a:r>
            <a:r>
              <a:rPr lang="en-US" sz="2200" dirty="0">
                <a:solidFill>
                  <a:srgbClr val="000000"/>
                </a:solidFill>
                <a:latin typeface="Times New Roman" panose="02020603050405020304" pitchFamily="18" charset="0"/>
                <a:cs typeface="Times New Roman" panose="02020603050405020304" pitchFamily="18" charset="0"/>
              </a:rPr>
              <a:t>that associates instructor Katz with student Shankar. This relationship specifies that Katz is an advisor to student Shankar.</a:t>
            </a:r>
          </a:p>
          <a:p>
            <a:endParaRPr lang="en-US" sz="2200" dirty="0">
              <a:solidFill>
                <a:srgbClr val="000000"/>
              </a:solidFill>
              <a:latin typeface="Times New Roman" panose="02020603050405020304" pitchFamily="18" charset="0"/>
              <a:cs typeface="Times New Roman" panose="02020603050405020304" pitchFamily="18" charset="0"/>
            </a:endParaRPr>
          </a:p>
          <a:p>
            <a:r>
              <a:rPr lang="en-US" sz="2200" b="1" dirty="0">
                <a:latin typeface="Times New Roman" panose="02020603050405020304" pitchFamily="18" charset="0"/>
                <a:cs typeface="Times New Roman" panose="02020603050405020304" pitchFamily="18" charset="0"/>
              </a:rPr>
              <a:t>relationship set </a:t>
            </a:r>
            <a:r>
              <a:rPr lang="en-US" sz="2200" dirty="0">
                <a:latin typeface="Times New Roman" panose="02020603050405020304" pitchFamily="18" charset="0"/>
                <a:cs typeface="Times New Roman" panose="02020603050405020304" pitchFamily="18" charset="0"/>
              </a:rPr>
              <a:t>is a set of relationships of the same type. Formally, it is a mathematical relation on </a:t>
            </a:r>
            <a:r>
              <a:rPr lang="en-US" sz="2200" i="1" dirty="0">
                <a:latin typeface="Times New Roman" panose="02020603050405020304" pitchFamily="18" charset="0"/>
                <a:cs typeface="Times New Roman" panose="02020603050405020304" pitchFamily="18" charset="0"/>
              </a:rPr>
              <a:t>n </a:t>
            </a:r>
            <a:r>
              <a:rPr lang="en-US" sz="2200" dirty="0">
                <a:latin typeface="Times New Roman" panose="02020603050405020304" pitchFamily="18" charset="0"/>
                <a:cs typeface="Times New Roman" panose="02020603050405020304" pitchFamily="18" charset="0"/>
              </a:rPr>
              <a:t>≥ 2 (possibly </a:t>
            </a:r>
            <a:r>
              <a:rPr lang="en-US" sz="2200" dirty="0" err="1">
                <a:latin typeface="Times New Roman" panose="02020603050405020304" pitchFamily="18" charset="0"/>
                <a:cs typeface="Times New Roman" panose="02020603050405020304" pitchFamily="18" charset="0"/>
              </a:rPr>
              <a:t>nondistinct</a:t>
            </a:r>
            <a:r>
              <a:rPr lang="en-US" sz="2200" dirty="0">
                <a:latin typeface="Times New Roman" panose="02020603050405020304" pitchFamily="18" charset="0"/>
                <a:cs typeface="Times New Roman" panose="02020603050405020304" pitchFamily="18" charset="0"/>
              </a:rPr>
              <a:t>) entity sets. If </a:t>
            </a:r>
            <a:r>
              <a:rPr lang="en-US" sz="2200" i="1" dirty="0">
                <a:latin typeface="Times New Roman" panose="02020603050405020304" pitchFamily="18" charset="0"/>
                <a:cs typeface="Times New Roman" panose="02020603050405020304" pitchFamily="18" charset="0"/>
              </a:rPr>
              <a:t>E</a:t>
            </a:r>
            <a:r>
              <a:rPr lang="en-US" sz="2200" dirty="0">
                <a:latin typeface="Times New Roman" panose="02020603050405020304" pitchFamily="18" charset="0"/>
                <a:cs typeface="Times New Roman" panose="02020603050405020304" pitchFamily="18" charset="0"/>
              </a:rPr>
              <a:t>1</a:t>
            </a:r>
            <a:r>
              <a:rPr lang="en-US" sz="2200" i="1" dirty="0">
                <a:latin typeface="Times New Roman" panose="02020603050405020304" pitchFamily="18" charset="0"/>
                <a:cs typeface="Times New Roman" panose="02020603050405020304" pitchFamily="18" charset="0"/>
              </a:rPr>
              <a:t>, E</a:t>
            </a:r>
            <a:r>
              <a:rPr lang="en-US" sz="2200" dirty="0">
                <a:latin typeface="Times New Roman" panose="02020603050405020304" pitchFamily="18" charset="0"/>
                <a:cs typeface="Times New Roman" panose="02020603050405020304" pitchFamily="18" charset="0"/>
              </a:rPr>
              <a:t>2</a:t>
            </a:r>
            <a:r>
              <a:rPr lang="en-US" sz="2200" i="1" dirty="0">
                <a:latin typeface="Times New Roman" panose="02020603050405020304" pitchFamily="18" charset="0"/>
                <a:cs typeface="Times New Roman" panose="02020603050405020304" pitchFamily="18" charset="0"/>
              </a:rPr>
              <a:t>, . . . , </a:t>
            </a:r>
            <a:r>
              <a:rPr lang="en-US" sz="2200" i="1" dirty="0" err="1">
                <a:latin typeface="Times New Roman" panose="02020603050405020304" pitchFamily="18" charset="0"/>
                <a:cs typeface="Times New Roman" panose="02020603050405020304" pitchFamily="18" charset="0"/>
              </a:rPr>
              <a:t>En</a:t>
            </a:r>
            <a:r>
              <a:rPr lang="en-US" sz="2200" i="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are entity sets, then a relationship set </a:t>
            </a:r>
            <a:r>
              <a:rPr lang="en-US" sz="2200" i="1" dirty="0">
                <a:latin typeface="Times New Roman" panose="02020603050405020304" pitchFamily="18" charset="0"/>
                <a:cs typeface="Times New Roman" panose="02020603050405020304" pitchFamily="18" charset="0"/>
              </a:rPr>
              <a:t>R </a:t>
            </a:r>
            <a:r>
              <a:rPr lang="en-US" sz="2200" dirty="0">
                <a:latin typeface="Times New Roman" panose="02020603050405020304" pitchFamily="18" charset="0"/>
                <a:cs typeface="Times New Roman" panose="02020603050405020304" pitchFamily="18" charset="0"/>
              </a:rPr>
              <a:t>is a subset of</a:t>
            </a:r>
          </a:p>
          <a:p>
            <a:pPr algn="ctr"/>
            <a:r>
              <a:rPr lang="en-IN" sz="2200" i="1" dirty="0">
                <a:latin typeface="Times New Roman" panose="02020603050405020304" pitchFamily="18" charset="0"/>
                <a:cs typeface="Times New Roman" panose="02020603050405020304" pitchFamily="18" charset="0"/>
              </a:rPr>
              <a:t>{</a:t>
            </a:r>
            <a:r>
              <a:rPr lang="en-IN" sz="2200" dirty="0">
                <a:latin typeface="Times New Roman" panose="02020603050405020304" pitchFamily="18" charset="0"/>
                <a:cs typeface="Times New Roman" panose="02020603050405020304" pitchFamily="18" charset="0"/>
              </a:rPr>
              <a:t>(</a:t>
            </a:r>
            <a:r>
              <a:rPr lang="en-IN" sz="2200" i="1" dirty="0">
                <a:latin typeface="Times New Roman" panose="02020603050405020304" pitchFamily="18" charset="0"/>
                <a:cs typeface="Times New Roman" panose="02020603050405020304" pitchFamily="18" charset="0"/>
              </a:rPr>
              <a:t>e</a:t>
            </a:r>
            <a:r>
              <a:rPr lang="en-IN" sz="2200" dirty="0">
                <a:latin typeface="Times New Roman" panose="02020603050405020304" pitchFamily="18" charset="0"/>
                <a:cs typeface="Times New Roman" panose="02020603050405020304" pitchFamily="18" charset="0"/>
              </a:rPr>
              <a:t>1</a:t>
            </a:r>
            <a:r>
              <a:rPr lang="en-IN" sz="2200" i="1" dirty="0">
                <a:latin typeface="Times New Roman" panose="02020603050405020304" pitchFamily="18" charset="0"/>
                <a:cs typeface="Times New Roman" panose="02020603050405020304" pitchFamily="18" charset="0"/>
              </a:rPr>
              <a:t>, e</a:t>
            </a:r>
            <a:r>
              <a:rPr lang="en-IN" sz="2200" dirty="0">
                <a:latin typeface="Times New Roman" panose="02020603050405020304" pitchFamily="18" charset="0"/>
                <a:cs typeface="Times New Roman" panose="02020603050405020304" pitchFamily="18" charset="0"/>
              </a:rPr>
              <a:t>2</a:t>
            </a:r>
            <a:r>
              <a:rPr lang="en-IN" sz="2200" i="1" dirty="0">
                <a:latin typeface="Times New Roman" panose="02020603050405020304" pitchFamily="18" charset="0"/>
                <a:cs typeface="Times New Roman" panose="02020603050405020304" pitchFamily="18" charset="0"/>
              </a:rPr>
              <a:t>, . . . , </a:t>
            </a:r>
            <a:r>
              <a:rPr lang="en-IN" sz="2200" i="1" dirty="0" err="1">
                <a:latin typeface="Times New Roman" panose="02020603050405020304" pitchFamily="18" charset="0"/>
                <a:cs typeface="Times New Roman" panose="02020603050405020304" pitchFamily="18" charset="0"/>
              </a:rPr>
              <a:t>en</a:t>
            </a:r>
            <a:r>
              <a:rPr lang="en-IN" sz="2200" dirty="0">
                <a:latin typeface="Times New Roman" panose="02020603050405020304" pitchFamily="18" charset="0"/>
                <a:cs typeface="Times New Roman" panose="02020603050405020304" pitchFamily="18" charset="0"/>
              </a:rPr>
              <a:t>) | </a:t>
            </a:r>
            <a:r>
              <a:rPr lang="en-IN" sz="2200" i="1" dirty="0">
                <a:latin typeface="Times New Roman" panose="02020603050405020304" pitchFamily="18" charset="0"/>
                <a:cs typeface="Times New Roman" panose="02020603050405020304" pitchFamily="18" charset="0"/>
              </a:rPr>
              <a:t>e</a:t>
            </a:r>
            <a:r>
              <a:rPr lang="en-IN" sz="2200" dirty="0">
                <a:latin typeface="Times New Roman" panose="02020603050405020304" pitchFamily="18" charset="0"/>
                <a:cs typeface="Times New Roman" panose="02020603050405020304" pitchFamily="18" charset="0"/>
              </a:rPr>
              <a:t>1 ∈ </a:t>
            </a:r>
            <a:r>
              <a:rPr lang="en-IN" sz="2200" i="1" dirty="0">
                <a:latin typeface="Times New Roman" panose="02020603050405020304" pitchFamily="18" charset="0"/>
                <a:cs typeface="Times New Roman" panose="02020603050405020304" pitchFamily="18" charset="0"/>
              </a:rPr>
              <a:t>E</a:t>
            </a:r>
            <a:r>
              <a:rPr lang="en-IN" sz="2200" dirty="0">
                <a:latin typeface="Times New Roman" panose="02020603050405020304" pitchFamily="18" charset="0"/>
                <a:cs typeface="Times New Roman" panose="02020603050405020304" pitchFamily="18" charset="0"/>
              </a:rPr>
              <a:t>1</a:t>
            </a:r>
            <a:r>
              <a:rPr lang="en-IN" sz="2200" i="1" dirty="0">
                <a:latin typeface="Times New Roman" panose="02020603050405020304" pitchFamily="18" charset="0"/>
                <a:cs typeface="Times New Roman" panose="02020603050405020304" pitchFamily="18" charset="0"/>
              </a:rPr>
              <a:t>, e</a:t>
            </a:r>
            <a:r>
              <a:rPr lang="en-IN" sz="2200" dirty="0">
                <a:latin typeface="Times New Roman" panose="02020603050405020304" pitchFamily="18" charset="0"/>
                <a:cs typeface="Times New Roman" panose="02020603050405020304" pitchFamily="18" charset="0"/>
              </a:rPr>
              <a:t>2 ∈ </a:t>
            </a:r>
            <a:r>
              <a:rPr lang="en-IN" sz="2200" i="1" dirty="0">
                <a:latin typeface="Times New Roman" panose="02020603050405020304" pitchFamily="18" charset="0"/>
                <a:cs typeface="Times New Roman" panose="02020603050405020304" pitchFamily="18" charset="0"/>
              </a:rPr>
              <a:t>E</a:t>
            </a:r>
            <a:r>
              <a:rPr lang="en-IN" sz="2200" dirty="0">
                <a:latin typeface="Times New Roman" panose="02020603050405020304" pitchFamily="18" charset="0"/>
                <a:cs typeface="Times New Roman" panose="02020603050405020304" pitchFamily="18" charset="0"/>
              </a:rPr>
              <a:t>2</a:t>
            </a:r>
            <a:r>
              <a:rPr lang="en-IN" sz="2200" i="1" dirty="0">
                <a:latin typeface="Times New Roman" panose="02020603050405020304" pitchFamily="18" charset="0"/>
                <a:cs typeface="Times New Roman" panose="02020603050405020304" pitchFamily="18" charset="0"/>
              </a:rPr>
              <a:t>, . . . , </a:t>
            </a:r>
            <a:r>
              <a:rPr lang="en-IN" sz="2200" i="1" dirty="0" err="1">
                <a:latin typeface="Times New Roman" panose="02020603050405020304" pitchFamily="18" charset="0"/>
                <a:cs typeface="Times New Roman" panose="02020603050405020304" pitchFamily="18" charset="0"/>
              </a:rPr>
              <a:t>en</a:t>
            </a:r>
            <a:r>
              <a:rPr lang="en-IN" sz="2200" i="1" dirty="0">
                <a:latin typeface="Times New Roman" panose="02020603050405020304" pitchFamily="18" charset="0"/>
                <a:cs typeface="Times New Roman" panose="02020603050405020304" pitchFamily="18" charset="0"/>
              </a:rPr>
              <a:t> </a:t>
            </a:r>
            <a:r>
              <a:rPr lang="en-IN" sz="2200" dirty="0">
                <a:latin typeface="Times New Roman" panose="02020603050405020304" pitchFamily="18" charset="0"/>
                <a:cs typeface="Times New Roman" panose="02020603050405020304" pitchFamily="18" charset="0"/>
              </a:rPr>
              <a:t>∈ </a:t>
            </a:r>
            <a:r>
              <a:rPr lang="en-IN" sz="2200" i="1" dirty="0" err="1">
                <a:latin typeface="Times New Roman" panose="02020603050405020304" pitchFamily="18" charset="0"/>
                <a:cs typeface="Times New Roman" panose="02020603050405020304" pitchFamily="18" charset="0"/>
              </a:rPr>
              <a:t>En</a:t>
            </a:r>
            <a:r>
              <a:rPr lang="en-IN" sz="2200" i="1" dirty="0">
                <a:latin typeface="Times New Roman" panose="02020603050405020304" pitchFamily="18" charset="0"/>
                <a:cs typeface="Times New Roman" panose="02020603050405020304" pitchFamily="18" charset="0"/>
              </a:rPr>
              <a:t>}</a:t>
            </a:r>
          </a:p>
          <a:p>
            <a:r>
              <a:rPr lang="en-US" sz="2200" i="1" dirty="0">
                <a:latin typeface="Times New Roman" panose="02020603050405020304" pitchFamily="18" charset="0"/>
                <a:cs typeface="Times New Roman" panose="02020603050405020304" pitchFamily="18" charset="0"/>
              </a:rPr>
              <a:t>where (e1, e2, . . . , </a:t>
            </a:r>
            <a:r>
              <a:rPr lang="en-US" sz="2200" i="1" dirty="0" err="1">
                <a:latin typeface="Times New Roman" panose="02020603050405020304" pitchFamily="18" charset="0"/>
                <a:cs typeface="Times New Roman" panose="02020603050405020304" pitchFamily="18" charset="0"/>
              </a:rPr>
              <a:t>en</a:t>
            </a:r>
            <a:r>
              <a:rPr lang="en-US" sz="2200" i="1" dirty="0">
                <a:latin typeface="Times New Roman" panose="02020603050405020304" pitchFamily="18" charset="0"/>
                <a:cs typeface="Times New Roman" panose="02020603050405020304" pitchFamily="18" charset="0"/>
              </a:rPr>
              <a:t>) is a relationship.</a:t>
            </a:r>
          </a:p>
          <a:p>
            <a:endParaRPr lang="en-US" sz="2200" i="1" dirty="0">
              <a:latin typeface="Times New Roman" panose="02020603050405020304" pitchFamily="18" charset="0"/>
              <a:cs typeface="Times New Roman" panose="02020603050405020304" pitchFamily="18" charset="0"/>
            </a:endParaRPr>
          </a:p>
          <a:p>
            <a:r>
              <a:rPr lang="en-IN" sz="2200" b="1" dirty="0">
                <a:latin typeface="Times New Roman" panose="02020603050405020304" pitchFamily="18" charset="0"/>
                <a:cs typeface="Times New Roman" panose="02020603050405020304" pitchFamily="18" charset="0"/>
              </a:rPr>
              <a:t>Attributes: </a:t>
            </a:r>
            <a:r>
              <a:rPr lang="en-US" sz="2200" dirty="0">
                <a:latin typeface="Times New Roman" panose="02020603050405020304" pitchFamily="18" charset="0"/>
                <a:cs typeface="Times New Roman" panose="02020603050405020304" pitchFamily="18" charset="0"/>
              </a:rPr>
              <a:t>For each attribute, there is a set of permitted values, called the </a:t>
            </a:r>
            <a:r>
              <a:rPr lang="en-US" sz="2200" b="1" dirty="0">
                <a:latin typeface="Times New Roman" panose="02020603050405020304" pitchFamily="18" charset="0"/>
                <a:cs typeface="Times New Roman" panose="02020603050405020304" pitchFamily="18" charset="0"/>
              </a:rPr>
              <a:t>domain</a:t>
            </a:r>
            <a:r>
              <a:rPr lang="en-US" sz="2200" dirty="0">
                <a:latin typeface="Times New Roman" panose="02020603050405020304" pitchFamily="18" charset="0"/>
                <a:cs typeface="Times New Roman" panose="02020603050405020304" pitchFamily="18" charset="0"/>
              </a:rPr>
              <a:t>, or </a:t>
            </a:r>
            <a:r>
              <a:rPr lang="en-US" sz="2200" b="1" dirty="0">
                <a:latin typeface="Times New Roman" panose="02020603050405020304" pitchFamily="18" charset="0"/>
                <a:cs typeface="Times New Roman" panose="02020603050405020304" pitchFamily="18" charset="0"/>
              </a:rPr>
              <a:t>value </a:t>
            </a:r>
            <a:r>
              <a:rPr lang="en-IN" sz="2200" b="1" dirty="0">
                <a:latin typeface="Times New Roman" panose="02020603050405020304" pitchFamily="18" charset="0"/>
                <a:cs typeface="Times New Roman" panose="02020603050405020304" pitchFamily="18" charset="0"/>
              </a:rPr>
              <a:t>set</a:t>
            </a:r>
            <a:r>
              <a:rPr lang="en-IN" sz="2200" dirty="0">
                <a:latin typeface="Times New Roman" panose="02020603050405020304" pitchFamily="18" charset="0"/>
                <a:cs typeface="Times New Roman" panose="02020603050405020304" pitchFamily="18" charset="0"/>
              </a:rPr>
              <a:t>, of that attribute.</a:t>
            </a:r>
          </a:p>
          <a:p>
            <a:r>
              <a:rPr lang="en-IN" sz="2200" b="1" dirty="0">
                <a:latin typeface="Times New Roman" panose="02020603050405020304" pitchFamily="18" charset="0"/>
                <a:cs typeface="Times New Roman" panose="02020603050405020304" pitchFamily="18" charset="0"/>
              </a:rPr>
              <a:t>attribute types are:</a:t>
            </a:r>
          </a:p>
          <a:p>
            <a:pPr marL="285750" indent="-285750">
              <a:buFont typeface="Arial" panose="020B0604020202020204" pitchFamily="34" charset="0"/>
              <a:buChar char="•"/>
            </a:pPr>
            <a:r>
              <a:rPr lang="en-IN" sz="2200" b="1" dirty="0">
                <a:latin typeface="Times New Roman" panose="02020603050405020304" pitchFamily="18" charset="0"/>
                <a:cs typeface="Times New Roman" panose="02020603050405020304" pitchFamily="18" charset="0"/>
              </a:rPr>
              <a:t>Simple </a:t>
            </a:r>
            <a:r>
              <a:rPr lang="en-IN" sz="2200" dirty="0">
                <a:latin typeface="Times New Roman" panose="02020603050405020304" pitchFamily="18" charset="0"/>
                <a:cs typeface="Times New Roman" panose="02020603050405020304" pitchFamily="18" charset="0"/>
              </a:rPr>
              <a:t>and </a:t>
            </a:r>
            <a:r>
              <a:rPr lang="en-IN" sz="2200" b="1" dirty="0">
                <a:latin typeface="Times New Roman" panose="02020603050405020304" pitchFamily="18" charset="0"/>
                <a:cs typeface="Times New Roman" panose="02020603050405020304" pitchFamily="18" charset="0"/>
              </a:rPr>
              <a:t>composite </a:t>
            </a:r>
            <a:r>
              <a:rPr lang="en-IN" sz="2200" dirty="0">
                <a:latin typeface="Times New Roman" panose="02020603050405020304" pitchFamily="18" charset="0"/>
                <a:cs typeface="Times New Roman" panose="02020603050405020304" pitchFamily="18" charset="0"/>
              </a:rPr>
              <a:t>attributes.</a:t>
            </a:r>
          </a:p>
          <a:p>
            <a:pPr marL="285750" indent="-285750">
              <a:buFont typeface="Arial" panose="020B0604020202020204" pitchFamily="34" charset="0"/>
              <a:buChar char="•"/>
            </a:pPr>
            <a:r>
              <a:rPr lang="en-IN" sz="2200" b="1" dirty="0">
                <a:latin typeface="Times New Roman" panose="02020603050405020304" pitchFamily="18" charset="0"/>
                <a:cs typeface="Times New Roman" panose="02020603050405020304" pitchFamily="18" charset="0"/>
              </a:rPr>
              <a:t>Single-valued </a:t>
            </a:r>
            <a:r>
              <a:rPr lang="en-IN" sz="2200" dirty="0">
                <a:latin typeface="Times New Roman" panose="02020603050405020304" pitchFamily="18" charset="0"/>
                <a:cs typeface="Times New Roman" panose="02020603050405020304" pitchFamily="18" charset="0"/>
              </a:rPr>
              <a:t>and </a:t>
            </a:r>
            <a:r>
              <a:rPr lang="en-IN" sz="2200" b="1" dirty="0">
                <a:latin typeface="Times New Roman" panose="02020603050405020304" pitchFamily="18" charset="0"/>
                <a:cs typeface="Times New Roman" panose="02020603050405020304" pitchFamily="18" charset="0"/>
              </a:rPr>
              <a:t>multivalued</a:t>
            </a:r>
          </a:p>
          <a:p>
            <a:pPr marL="285750" indent="-285750">
              <a:buFont typeface="Arial" panose="020B0604020202020204" pitchFamily="34" charset="0"/>
              <a:buChar char="•"/>
            </a:pPr>
            <a:r>
              <a:rPr lang="en-IN" sz="2200" b="1" dirty="0">
                <a:latin typeface="Times New Roman" panose="02020603050405020304" pitchFamily="18" charset="0"/>
                <a:cs typeface="Times New Roman" panose="02020603050405020304" pitchFamily="18" charset="0"/>
              </a:rPr>
              <a:t>Derived </a:t>
            </a:r>
            <a:r>
              <a:rPr lang="en-IN" sz="2200" dirty="0">
                <a:latin typeface="Times New Roman" panose="02020603050405020304" pitchFamily="18" charset="0"/>
                <a:cs typeface="Times New Roman" panose="02020603050405020304" pitchFamily="18" charset="0"/>
              </a:rPr>
              <a:t>attribute.</a:t>
            </a:r>
            <a:endParaRPr lang="en-IN" sz="2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481944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721E7530-908B-4817-A754-C8C27158FC49}"/>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BD4BBCA8-6ABD-4FC1-8AFC-C3320EA7DC4D}"/>
              </a:ext>
            </a:extLst>
          </p:cNvPr>
          <p:cNvSpPr>
            <a:spLocks noGrp="1"/>
          </p:cNvSpPr>
          <p:nvPr>
            <p:ph type="sldNum" sz="quarter" idx="12"/>
          </p:nvPr>
        </p:nvSpPr>
        <p:spPr/>
        <p:txBody>
          <a:bodyPr/>
          <a:lstStyle/>
          <a:p>
            <a:pPr>
              <a:defRPr/>
            </a:pPr>
            <a:fld id="{147856E9-F47B-4B79-B9A6-62404873B010}" type="slidenum">
              <a:rPr lang="en-US" altLang="en-US" smtClean="0"/>
              <a:pPr>
                <a:defRPr/>
              </a:pPr>
              <a:t>57</a:t>
            </a:fld>
            <a:endParaRPr lang="en-US" altLang="en-US"/>
          </a:p>
        </p:txBody>
      </p:sp>
      <p:pic>
        <p:nvPicPr>
          <p:cNvPr id="7" name="Picture 5" descr="C:\Users\Mahesh Kumar Jha\Downloads\CMRIT NEW LOGO-01.png">
            <a:extLst>
              <a:ext uri="{FF2B5EF4-FFF2-40B4-BE49-F238E27FC236}">
                <a16:creationId xmlns:a16="http://schemas.microsoft.com/office/drawing/2014/main" xmlns="" id="{66B2C391-E875-4990-908A-66561D717DA7}"/>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a:extLst>
              <a:ext uri="{FF2B5EF4-FFF2-40B4-BE49-F238E27FC236}">
                <a16:creationId xmlns:a16="http://schemas.microsoft.com/office/drawing/2014/main" xmlns="" id="{835A1BAE-44A9-42BF-981A-1F950E387A8E}"/>
              </a:ext>
            </a:extLst>
          </p:cNvPr>
          <p:cNvSpPr/>
          <p:nvPr/>
        </p:nvSpPr>
        <p:spPr>
          <a:xfrm>
            <a:off x="3157204" y="1342281"/>
            <a:ext cx="5441365" cy="461665"/>
          </a:xfrm>
          <a:prstGeom prst="rect">
            <a:avLst/>
          </a:prstGeom>
        </p:spPr>
        <p:txBody>
          <a:bodyPr wrap="square">
            <a:spAutoFit/>
          </a:bodyPr>
          <a:lstStyle/>
          <a:p>
            <a:r>
              <a:rPr lang="en-US" altLang="en-US" sz="2400" b="1" dirty="0">
                <a:latin typeface="Times New Roman" panose="02020603050405020304" pitchFamily="18" charset="0"/>
                <a:cs typeface="Times New Roman" panose="02020603050405020304" pitchFamily="18" charset="0"/>
              </a:rPr>
              <a:t>SQL: Data definition and data types</a:t>
            </a:r>
            <a:endParaRPr lang="en-IN" sz="2400" dirty="0"/>
          </a:p>
        </p:txBody>
      </p:sp>
      <p:sp>
        <p:nvSpPr>
          <p:cNvPr id="9" name="Rectangle 8">
            <a:extLst>
              <a:ext uri="{FF2B5EF4-FFF2-40B4-BE49-F238E27FC236}">
                <a16:creationId xmlns:a16="http://schemas.microsoft.com/office/drawing/2014/main" xmlns="" id="{A8647D02-F0C6-4470-8C3C-6214FD33FDC1}"/>
              </a:ext>
            </a:extLst>
          </p:cNvPr>
          <p:cNvSpPr/>
          <p:nvPr/>
        </p:nvSpPr>
        <p:spPr>
          <a:xfrm>
            <a:off x="311426" y="2082602"/>
            <a:ext cx="11569148" cy="4616648"/>
          </a:xfrm>
          <a:prstGeom prst="rect">
            <a:avLst/>
          </a:prstGeom>
        </p:spPr>
        <p:txBody>
          <a:bodyPr wrap="square">
            <a:spAutoFit/>
          </a:bodyPr>
          <a:lstStyle/>
          <a:p>
            <a:r>
              <a:rPr lang="en-IN" sz="2200" b="1" i="1" dirty="0">
                <a:latin typeface="Times New Roman" panose="02020603050405020304" pitchFamily="18" charset="0"/>
                <a:cs typeface="Times New Roman" panose="02020603050405020304" pitchFamily="18" charset="0"/>
              </a:rPr>
              <a:t>Integrity Constraints:</a:t>
            </a:r>
            <a:r>
              <a:rPr lang="en-IN"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Integrity constraints ensure that changes made to the database by authorized users do not result in a loss of data consistency.</a:t>
            </a:r>
            <a:r>
              <a:rPr lang="en-IN" sz="2200" b="1" dirty="0">
                <a:latin typeface="Times New Roman" panose="02020603050405020304" pitchFamily="18" charset="0"/>
                <a:cs typeface="Times New Roman" panose="02020603050405020304" pitchFamily="18" charset="0"/>
              </a:rPr>
              <a:t> </a:t>
            </a:r>
          </a:p>
          <a:p>
            <a:r>
              <a:rPr lang="en-US" sz="2200" i="1" dirty="0">
                <a:latin typeface="Times New Roman" panose="02020603050405020304" pitchFamily="18" charset="0"/>
                <a:cs typeface="Times New Roman" panose="02020603050405020304" pitchFamily="18" charset="0"/>
              </a:rPr>
              <a:t>Examples of integrity constraints are: </a:t>
            </a:r>
            <a:endParaRPr lang="en-US" sz="2200" dirty="0">
              <a:latin typeface="Times New Roman" panose="02020603050405020304" pitchFamily="18" charset="0"/>
              <a:cs typeface="Times New Roman" panose="02020603050405020304" pitchFamily="18" charset="0"/>
            </a:endParaRPr>
          </a:p>
          <a:p>
            <a:r>
              <a:rPr lang="en-US" sz="2200" i="1" dirty="0">
                <a:latin typeface="Times New Roman" panose="02020603050405020304" pitchFamily="18" charset="0"/>
                <a:cs typeface="Times New Roman" panose="02020603050405020304" pitchFamily="18" charset="0"/>
              </a:rPr>
              <a:t>• An instructor name cannot be null.</a:t>
            </a:r>
          </a:p>
          <a:p>
            <a:r>
              <a:rPr lang="en-US" sz="2200" i="1" dirty="0">
                <a:latin typeface="Times New Roman" panose="02020603050405020304" pitchFamily="18" charset="0"/>
                <a:cs typeface="Times New Roman" panose="02020603050405020304" pitchFamily="18" charset="0"/>
              </a:rPr>
              <a:t>• No two instructors can have the same instructor ID.</a:t>
            </a:r>
          </a:p>
          <a:p>
            <a:r>
              <a:rPr lang="en-US" sz="2200" i="1" dirty="0">
                <a:latin typeface="Times New Roman" panose="02020603050405020304" pitchFamily="18" charset="0"/>
                <a:cs typeface="Times New Roman" panose="02020603050405020304" pitchFamily="18" charset="0"/>
              </a:rPr>
              <a:t>• Every department name in the course relation must have a matching department name in          the department relation.</a:t>
            </a:r>
          </a:p>
          <a:p>
            <a:r>
              <a:rPr lang="en-US" sz="2200" i="1" dirty="0">
                <a:latin typeface="Times New Roman" panose="02020603050405020304" pitchFamily="18" charset="0"/>
                <a:cs typeface="Times New Roman" panose="02020603050405020304" pitchFamily="18" charset="0"/>
              </a:rPr>
              <a:t>• The budget of a department must be greater than $0.00.</a:t>
            </a:r>
          </a:p>
          <a:p>
            <a:endParaRPr lang="en-US" sz="2200" i="1" dirty="0">
              <a:latin typeface="Times New Roman" panose="02020603050405020304" pitchFamily="18" charset="0"/>
              <a:cs typeface="Times New Roman" panose="02020603050405020304" pitchFamily="18" charset="0"/>
            </a:endParaRPr>
          </a:p>
          <a:p>
            <a:r>
              <a:rPr lang="en-IN" sz="2200" b="1" dirty="0">
                <a:latin typeface="Times New Roman" panose="02020603050405020304" pitchFamily="18" charset="0"/>
                <a:cs typeface="Times New Roman" panose="02020603050405020304" pitchFamily="18" charset="0"/>
              </a:rPr>
              <a:t>Constraints on a Single Relation: </a:t>
            </a:r>
          </a:p>
          <a:p>
            <a:r>
              <a:rPr lang="en-IN" sz="2200" dirty="0">
                <a:latin typeface="Times New Roman" panose="02020603050405020304" pitchFamily="18" charset="0"/>
                <a:cs typeface="Times New Roman" panose="02020603050405020304" pitchFamily="18" charset="0"/>
              </a:rPr>
              <a:t>• </a:t>
            </a:r>
            <a:r>
              <a:rPr lang="en-IN" sz="2200" b="1" dirty="0">
                <a:latin typeface="Times New Roman" panose="02020603050405020304" pitchFamily="18" charset="0"/>
                <a:cs typeface="Times New Roman" panose="02020603050405020304" pitchFamily="18" charset="0"/>
              </a:rPr>
              <a:t>not null</a:t>
            </a:r>
          </a:p>
          <a:p>
            <a:r>
              <a:rPr lang="en-IN" sz="2200" dirty="0">
                <a:latin typeface="Times New Roman" panose="02020603050405020304" pitchFamily="18" charset="0"/>
                <a:cs typeface="Times New Roman" panose="02020603050405020304" pitchFamily="18" charset="0"/>
              </a:rPr>
              <a:t>• </a:t>
            </a:r>
            <a:r>
              <a:rPr lang="en-IN" sz="2200" b="1" dirty="0">
                <a:latin typeface="Times New Roman" panose="02020603050405020304" pitchFamily="18" charset="0"/>
                <a:cs typeface="Times New Roman" panose="02020603050405020304" pitchFamily="18" charset="0"/>
              </a:rPr>
              <a:t>unique</a:t>
            </a:r>
          </a:p>
          <a:p>
            <a:r>
              <a:rPr lang="en-IN" sz="2200" dirty="0">
                <a:latin typeface="Times New Roman" panose="02020603050405020304" pitchFamily="18" charset="0"/>
                <a:cs typeface="Times New Roman" panose="02020603050405020304" pitchFamily="18" charset="0"/>
              </a:rPr>
              <a:t>• </a:t>
            </a:r>
            <a:r>
              <a:rPr lang="en-IN" sz="2200" b="1" dirty="0">
                <a:latin typeface="Times New Roman" panose="02020603050405020304" pitchFamily="18" charset="0"/>
                <a:cs typeface="Times New Roman" panose="02020603050405020304" pitchFamily="18" charset="0"/>
              </a:rPr>
              <a:t>check</a:t>
            </a:r>
            <a:r>
              <a:rPr lang="en-IN" sz="2200" dirty="0">
                <a:latin typeface="Times New Roman" panose="02020603050405020304" pitchFamily="18" charset="0"/>
                <a:cs typeface="Times New Roman" panose="02020603050405020304" pitchFamily="18" charset="0"/>
              </a:rPr>
              <a:t>(</a:t>
            </a:r>
            <a:r>
              <a:rPr lang="en-IN" sz="2200" i="1" dirty="0">
                <a:latin typeface="Times New Roman" panose="02020603050405020304" pitchFamily="18" charset="0"/>
                <a:cs typeface="Times New Roman" panose="02020603050405020304" pitchFamily="18" charset="0"/>
              </a:rPr>
              <a:t>&lt;</a:t>
            </a:r>
            <a:r>
              <a:rPr lang="en-IN" sz="2200" dirty="0">
                <a:latin typeface="Times New Roman" panose="02020603050405020304" pitchFamily="18" charset="0"/>
                <a:cs typeface="Times New Roman" panose="02020603050405020304" pitchFamily="18" charset="0"/>
              </a:rPr>
              <a:t>predicate</a:t>
            </a:r>
            <a:r>
              <a:rPr lang="en-IN" sz="2200" i="1" dirty="0">
                <a:latin typeface="Times New Roman" panose="02020603050405020304" pitchFamily="18" charset="0"/>
                <a:cs typeface="Times New Roman" panose="02020603050405020304" pitchFamily="18" charset="0"/>
              </a:rPr>
              <a:t>&gt;</a:t>
            </a:r>
            <a:r>
              <a:rPr lang="en-IN" sz="2200" dirty="0">
                <a:latin typeface="Times New Roman" panose="02020603050405020304" pitchFamily="18" charset="0"/>
                <a:cs typeface="Times New Roman" panose="02020603050405020304" pitchFamily="18" charset="0"/>
              </a:rPr>
              <a:t>)</a:t>
            </a:r>
            <a:endParaRPr lang="en-IN"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671307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68804B15-DF0B-44E4-9970-B42503638324}"/>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F514624F-CB9A-4A02-A2A4-CEBE27AA6BC8}"/>
              </a:ext>
            </a:extLst>
          </p:cNvPr>
          <p:cNvSpPr>
            <a:spLocks noGrp="1"/>
          </p:cNvSpPr>
          <p:nvPr>
            <p:ph type="sldNum" sz="quarter" idx="12"/>
          </p:nvPr>
        </p:nvSpPr>
        <p:spPr/>
        <p:txBody>
          <a:bodyPr/>
          <a:lstStyle/>
          <a:p>
            <a:pPr>
              <a:defRPr/>
            </a:pPr>
            <a:fld id="{147856E9-F47B-4B79-B9A6-62404873B010}" type="slidenum">
              <a:rPr lang="en-US" altLang="en-US" smtClean="0"/>
              <a:pPr>
                <a:defRPr/>
              </a:pPr>
              <a:t>58</a:t>
            </a:fld>
            <a:endParaRPr lang="en-US" altLang="en-US"/>
          </a:p>
        </p:txBody>
      </p:sp>
      <p:pic>
        <p:nvPicPr>
          <p:cNvPr id="27" name="Picture 5" descr="C:\Users\Mahesh Kumar Jha\Downloads\CMRIT NEW LOGO-01.png">
            <a:extLst>
              <a:ext uri="{FF2B5EF4-FFF2-40B4-BE49-F238E27FC236}">
                <a16:creationId xmlns:a16="http://schemas.microsoft.com/office/drawing/2014/main" xmlns="" id="{6B52B280-1025-491A-A6A4-7DE0C970C71F}"/>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27">
            <a:extLst>
              <a:ext uri="{FF2B5EF4-FFF2-40B4-BE49-F238E27FC236}">
                <a16:creationId xmlns:a16="http://schemas.microsoft.com/office/drawing/2014/main" xmlns="" id="{9A5AAD0A-F5A5-4F16-9C71-FE31F4D6642E}"/>
              </a:ext>
            </a:extLst>
          </p:cNvPr>
          <p:cNvSpPr/>
          <p:nvPr/>
        </p:nvSpPr>
        <p:spPr>
          <a:xfrm>
            <a:off x="381174" y="2069187"/>
            <a:ext cx="11012557" cy="4493538"/>
          </a:xfrm>
          <a:prstGeom prst="rect">
            <a:avLst/>
          </a:prstGeom>
        </p:spPr>
        <p:txBody>
          <a:bodyPr wrap="square">
            <a:spAutoFit/>
          </a:bodyPr>
          <a:lstStyle/>
          <a:p>
            <a:pPr algn="just"/>
            <a:r>
              <a:rPr lang="en-IN" sz="2200" b="1" i="1" dirty="0">
                <a:latin typeface="Times New Roman" panose="02020603050405020304" pitchFamily="18" charset="0"/>
                <a:cs typeface="Times New Roman" panose="02020603050405020304" pitchFamily="18" charset="0"/>
              </a:rPr>
              <a:t>Referential Integrity:</a:t>
            </a:r>
            <a:r>
              <a:rPr lang="en-IN"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We wish to ensure that a value that appears in one relation for a given set</a:t>
            </a:r>
          </a:p>
          <a:p>
            <a:pPr algn="just"/>
            <a:r>
              <a:rPr lang="en-US" sz="2200" dirty="0">
                <a:latin typeface="Times New Roman" panose="02020603050405020304" pitchFamily="18" charset="0"/>
                <a:cs typeface="Times New Roman" panose="02020603050405020304" pitchFamily="18" charset="0"/>
              </a:rPr>
              <a:t>of attributes also appears for a certain set of attributes in another relation. This  condition is called </a:t>
            </a:r>
            <a:r>
              <a:rPr lang="en-US" sz="2200" b="1" dirty="0">
                <a:latin typeface="Times New Roman" panose="02020603050405020304" pitchFamily="18" charset="0"/>
                <a:cs typeface="Times New Roman" panose="02020603050405020304" pitchFamily="18" charset="0"/>
              </a:rPr>
              <a:t>referential integrity</a:t>
            </a:r>
            <a:r>
              <a:rPr lang="en-US" sz="2200" dirty="0">
                <a:latin typeface="Times New Roman" panose="02020603050405020304" pitchFamily="18" charset="0"/>
                <a:cs typeface="Times New Roman" panose="02020603050405020304" pitchFamily="18" charset="0"/>
              </a:rPr>
              <a:t>.</a:t>
            </a:r>
            <a:r>
              <a:rPr lang="en-IN" sz="2200" b="1" dirty="0">
                <a:latin typeface="Times New Roman" panose="02020603050405020304" pitchFamily="18" charset="0"/>
                <a:cs typeface="Times New Roman" panose="02020603050405020304" pitchFamily="18" charset="0"/>
              </a:rPr>
              <a:t> </a:t>
            </a:r>
          </a:p>
          <a:p>
            <a:pPr algn="just"/>
            <a:endParaRPr lang="en-IN" sz="22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Foreign keys can be specified as part of the SQL create table statement by using the foreign key clause.</a:t>
            </a:r>
          </a:p>
          <a:p>
            <a:pPr marL="342900" indent="-342900" algn="just">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let </a:t>
            </a:r>
            <a:r>
              <a:rPr lang="en-US" sz="2200" i="1" dirty="0">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1 and </a:t>
            </a:r>
            <a:r>
              <a:rPr lang="en-US" sz="2200" i="1" dirty="0">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2 be relations whose set of attributes are </a:t>
            </a:r>
            <a:r>
              <a:rPr lang="en-US" sz="2200" i="1" dirty="0">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1 and </a:t>
            </a:r>
            <a:r>
              <a:rPr lang="en-US" sz="2200" i="1" dirty="0">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2, respectively, with primary keys </a:t>
            </a:r>
            <a:r>
              <a:rPr lang="en-US" sz="2200" i="1" dirty="0">
                <a:latin typeface="Times New Roman" panose="02020603050405020304" pitchFamily="18" charset="0"/>
                <a:cs typeface="Times New Roman" panose="02020603050405020304" pitchFamily="18" charset="0"/>
              </a:rPr>
              <a:t>K</a:t>
            </a:r>
            <a:r>
              <a:rPr lang="en-US" sz="2200" dirty="0">
                <a:latin typeface="Times New Roman" panose="02020603050405020304" pitchFamily="18" charset="0"/>
                <a:cs typeface="Times New Roman" panose="02020603050405020304" pitchFamily="18" charset="0"/>
              </a:rPr>
              <a:t>1 and </a:t>
            </a:r>
            <a:r>
              <a:rPr lang="en-US" sz="2200" i="1" dirty="0">
                <a:latin typeface="Times New Roman" panose="02020603050405020304" pitchFamily="18" charset="0"/>
                <a:cs typeface="Times New Roman" panose="02020603050405020304" pitchFamily="18" charset="0"/>
              </a:rPr>
              <a:t>K</a:t>
            </a:r>
            <a:r>
              <a:rPr lang="en-US" sz="2200" dirty="0">
                <a:latin typeface="Times New Roman" panose="02020603050405020304" pitchFamily="18" charset="0"/>
                <a:cs typeface="Times New Roman" panose="02020603050405020304" pitchFamily="18" charset="0"/>
              </a:rPr>
              <a:t>2. We say that a subset  of </a:t>
            </a:r>
            <a:r>
              <a:rPr lang="en-US" sz="2200" i="1" dirty="0">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2 is a </a:t>
            </a:r>
            <a:r>
              <a:rPr lang="en-US" sz="2200" b="1" dirty="0">
                <a:latin typeface="Times New Roman" panose="02020603050405020304" pitchFamily="18" charset="0"/>
                <a:cs typeface="Times New Roman" panose="02020603050405020304" pitchFamily="18" charset="0"/>
              </a:rPr>
              <a:t>foreign key </a:t>
            </a:r>
            <a:r>
              <a:rPr lang="en-US" sz="2200" dirty="0">
                <a:latin typeface="Times New Roman" panose="02020603050405020304" pitchFamily="18" charset="0"/>
                <a:cs typeface="Times New Roman" panose="02020603050405020304" pitchFamily="18" charset="0"/>
              </a:rPr>
              <a:t>referencing </a:t>
            </a:r>
            <a:r>
              <a:rPr lang="en-US" sz="2200" i="1" dirty="0">
                <a:latin typeface="Times New Roman" panose="02020603050405020304" pitchFamily="18" charset="0"/>
                <a:cs typeface="Times New Roman" panose="02020603050405020304" pitchFamily="18" charset="0"/>
              </a:rPr>
              <a:t>K</a:t>
            </a:r>
            <a:r>
              <a:rPr lang="en-US" sz="2200" dirty="0">
                <a:latin typeface="Times New Roman" panose="02020603050405020304" pitchFamily="18" charset="0"/>
                <a:cs typeface="Times New Roman" panose="02020603050405020304" pitchFamily="18" charset="0"/>
              </a:rPr>
              <a:t>1 in relation </a:t>
            </a:r>
            <a:r>
              <a:rPr lang="en-US" sz="2200" i="1" dirty="0">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1 if it is required that, for every tuple </a:t>
            </a:r>
            <a:r>
              <a:rPr lang="en-US" sz="2200" i="1" dirty="0">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2 in </a:t>
            </a:r>
            <a:r>
              <a:rPr lang="en-US" sz="2200" i="1" dirty="0">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2, there must be a tuple </a:t>
            </a:r>
            <a:r>
              <a:rPr lang="en-US" sz="2200" i="1" dirty="0">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1 in </a:t>
            </a:r>
            <a:r>
              <a:rPr lang="en-US" sz="2200" i="1" dirty="0">
                <a:latin typeface="Times New Roman" panose="02020603050405020304" pitchFamily="18" charset="0"/>
                <a:cs typeface="Times New Roman" panose="02020603050405020304" pitchFamily="18" charset="0"/>
              </a:rPr>
              <a:t>r</a:t>
            </a:r>
            <a:r>
              <a:rPr lang="en-US" sz="2200" dirty="0">
                <a:latin typeface="Times New Roman" panose="02020603050405020304" pitchFamily="18" charset="0"/>
                <a:cs typeface="Times New Roman" panose="02020603050405020304" pitchFamily="18" charset="0"/>
              </a:rPr>
              <a:t>1 such that </a:t>
            </a:r>
            <a:r>
              <a:rPr lang="en-US" sz="2200" i="1" dirty="0">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1</a:t>
            </a:r>
            <a:r>
              <a:rPr lang="en-US" sz="2200" i="1" dirty="0">
                <a:latin typeface="Times New Roman" panose="02020603050405020304" pitchFamily="18" charset="0"/>
                <a:cs typeface="Times New Roman" panose="02020603050405020304" pitchFamily="18" charset="0"/>
              </a:rPr>
              <a:t>.K</a:t>
            </a:r>
            <a:r>
              <a:rPr lang="en-US" sz="2200" dirty="0">
                <a:latin typeface="Times New Roman" panose="02020603050405020304" pitchFamily="18" charset="0"/>
                <a:cs typeface="Times New Roman" panose="02020603050405020304" pitchFamily="18" charset="0"/>
              </a:rPr>
              <a:t>1 = </a:t>
            </a:r>
            <a:r>
              <a:rPr lang="en-US" sz="2200" i="1" dirty="0">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2</a:t>
            </a:r>
            <a:r>
              <a:rPr lang="en-US" sz="2200" i="1" dirty="0">
                <a:latin typeface="Times New Roman" panose="02020603050405020304" pitchFamily="18" charset="0"/>
                <a:cs typeface="Times New Roman" panose="02020603050405020304" pitchFamily="18" charset="0"/>
              </a:rPr>
              <a:t>.</a:t>
            </a:r>
          </a:p>
          <a:p>
            <a:endParaRPr lang="en-US" sz="22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Requirements of this form are called </a:t>
            </a:r>
            <a:r>
              <a:rPr lang="en-US" sz="2200" b="1" dirty="0">
                <a:latin typeface="Times New Roman" panose="02020603050405020304" pitchFamily="18" charset="0"/>
                <a:cs typeface="Times New Roman" panose="02020603050405020304" pitchFamily="18" charset="0"/>
              </a:rPr>
              <a:t>referential-integrity constraints</a:t>
            </a:r>
            <a:r>
              <a:rPr lang="en-US" sz="2200" dirty="0">
                <a:latin typeface="Times New Roman" panose="02020603050405020304" pitchFamily="18" charset="0"/>
                <a:cs typeface="Times New Roman" panose="02020603050405020304" pitchFamily="18" charset="0"/>
              </a:rPr>
              <a:t>, or </a:t>
            </a:r>
            <a:r>
              <a:rPr lang="en-IN" sz="2200" b="1" dirty="0">
                <a:latin typeface="Times New Roman" panose="02020603050405020304" pitchFamily="18" charset="0"/>
                <a:cs typeface="Times New Roman" panose="02020603050405020304" pitchFamily="18" charset="0"/>
              </a:rPr>
              <a:t>subset dependencies</a:t>
            </a:r>
            <a:r>
              <a:rPr lang="en-IN"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11052192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55029-E894-400D-A7F4-0EF8F909B242}"/>
              </a:ext>
            </a:extLst>
          </p:cNvPr>
          <p:cNvSpPr>
            <a:spLocks noGrp="1"/>
          </p:cNvSpPr>
          <p:nvPr>
            <p:ph type="title"/>
          </p:nvPr>
        </p:nvSpPr>
        <p:spPr>
          <a:xfrm>
            <a:off x="4434139" y="1272172"/>
            <a:ext cx="2576262" cy="708025"/>
          </a:xfrm>
        </p:spPr>
        <p:txBody>
          <a:bodyPr/>
          <a:lstStyle/>
          <a:p>
            <a:r>
              <a:rPr lang="en-US" dirty="0">
                <a:latin typeface="Times New Roman" panose="02020603050405020304" pitchFamily="18" charset="0"/>
                <a:cs typeface="Times New Roman" panose="02020603050405020304" pitchFamily="18" charset="0"/>
              </a:rPr>
              <a:t>Basic SQL</a:t>
            </a:r>
            <a:endParaRPr lang="en-I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3EEEC507-4A4F-4020-B276-A161FDE2F924}"/>
              </a:ext>
            </a:extLst>
          </p:cNvPr>
          <p:cNvSpPr>
            <a:spLocks noGrp="1"/>
          </p:cNvSpPr>
          <p:nvPr>
            <p:ph idx="1"/>
          </p:nvPr>
        </p:nvSpPr>
        <p:spPr>
          <a:xfrm>
            <a:off x="256674" y="2229852"/>
            <a:ext cx="11710737" cy="4469397"/>
          </a:xfrm>
        </p:spPr>
        <p:txBody>
          <a:bodyPr/>
          <a:lstStyle/>
          <a:p>
            <a:r>
              <a:rPr lang="en-US" sz="2800" dirty="0">
                <a:latin typeface="Times New Roman" panose="02020603050405020304" pitchFamily="18" charset="0"/>
                <a:cs typeface="Times New Roman" panose="02020603050405020304" pitchFamily="18" charset="0"/>
              </a:rPr>
              <a:t>SQL uses the term table, row, and column for the formal relational model terms </a:t>
            </a:r>
            <a:r>
              <a:rPr lang="en-US" sz="2800" b="1" i="1" dirty="0">
                <a:latin typeface="Times New Roman" panose="02020603050405020304" pitchFamily="18" charset="0"/>
                <a:cs typeface="Times New Roman" panose="02020603050405020304" pitchFamily="18" charset="0"/>
              </a:rPr>
              <a:t>relation, tuple, and attribute.</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Concept of SQL Schema – grouping together tables and other constructs that belongs to the same database applications. (Schema is called database)</a:t>
            </a:r>
          </a:p>
          <a:p>
            <a:r>
              <a:rPr lang="en-US" sz="2800" dirty="0">
                <a:latin typeface="Times New Roman" panose="02020603050405020304" pitchFamily="18" charset="0"/>
                <a:cs typeface="Times New Roman" panose="02020603050405020304" pitchFamily="18" charset="0"/>
              </a:rPr>
              <a:t>SQL schema is identified by the schema name and includes an authorization identification.</a:t>
            </a:r>
          </a:p>
          <a:p>
            <a:r>
              <a:rPr lang="en-US" sz="2800" dirty="0">
                <a:latin typeface="Times New Roman" panose="02020603050405020304" pitchFamily="18" charset="0"/>
                <a:cs typeface="Times New Roman" panose="02020603050405020304" pitchFamily="18" charset="0"/>
              </a:rPr>
              <a:t>The schema can be create via </a:t>
            </a:r>
            <a:r>
              <a:rPr lang="en-US" sz="2800" b="1" i="1" dirty="0">
                <a:latin typeface="Times New Roman" panose="02020603050405020304" pitchFamily="18" charset="0"/>
                <a:cs typeface="Times New Roman" panose="02020603050405020304" pitchFamily="18" charset="0"/>
              </a:rPr>
              <a:t>create schema</a:t>
            </a:r>
            <a:r>
              <a:rPr lang="en-US" sz="2800" dirty="0">
                <a:latin typeface="Times New Roman" panose="02020603050405020304" pitchFamily="18" charset="0"/>
                <a:cs typeface="Times New Roman" panose="02020603050405020304" pitchFamily="18" charset="0"/>
              </a:rPr>
              <a:t> statement.</a:t>
            </a:r>
          </a:p>
          <a:p>
            <a:r>
              <a:rPr lang="en-US" sz="2800" dirty="0" err="1">
                <a:latin typeface="Times New Roman" panose="02020603050405020304" pitchFamily="18" charset="0"/>
                <a:cs typeface="Times New Roman" panose="02020603050405020304" pitchFamily="18" charset="0"/>
              </a:rPr>
              <a:t>Eg.</a:t>
            </a:r>
            <a:r>
              <a:rPr lang="en-US" sz="2800" dirty="0">
                <a:latin typeface="Times New Roman" panose="02020603050405020304" pitchFamily="18" charset="0"/>
                <a:cs typeface="Times New Roman" panose="02020603050405020304" pitchFamily="18" charset="0"/>
              </a:rPr>
              <a:t>, create schema employee authorization ‘</a:t>
            </a:r>
            <a:r>
              <a:rPr lang="en-US" sz="2800" dirty="0" err="1">
                <a:latin typeface="Times New Roman" panose="02020603050405020304" pitchFamily="18" charset="0"/>
                <a:cs typeface="Times New Roman" panose="02020603050405020304" pitchFamily="18" charset="0"/>
              </a:rPr>
              <a:t>IseDepartment</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create user employee identified by ‘</a:t>
            </a:r>
            <a:r>
              <a:rPr lang="en-US" sz="2800" dirty="0" err="1">
                <a:latin typeface="Times New Roman" panose="02020603050405020304" pitchFamily="18" charset="0"/>
                <a:cs typeface="Times New Roman" panose="02020603050405020304" pitchFamily="18" charset="0"/>
              </a:rPr>
              <a:t>IseDepartment</a:t>
            </a:r>
            <a:r>
              <a:rPr lang="en-US" sz="2800" dirty="0">
                <a:latin typeface="Times New Roman" panose="02020603050405020304" pitchFamily="18" charset="0"/>
                <a:cs typeface="Times New Roman" panose="02020603050405020304" pitchFamily="18" charset="0"/>
              </a:rPr>
              <a:t>’;</a:t>
            </a:r>
          </a:p>
          <a:p>
            <a:endParaRPr lang="en-IN" sz="2800" b="1" i="1"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xmlns="" id="{4C1B5C11-846E-4950-AB2F-8E9C665D8340}"/>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91A24F89-6E39-40B7-A956-97975F0365D3}"/>
              </a:ext>
            </a:extLst>
          </p:cNvPr>
          <p:cNvSpPr>
            <a:spLocks noGrp="1"/>
          </p:cNvSpPr>
          <p:nvPr>
            <p:ph type="sldNum" sz="quarter" idx="12"/>
          </p:nvPr>
        </p:nvSpPr>
        <p:spPr/>
        <p:txBody>
          <a:bodyPr/>
          <a:lstStyle/>
          <a:p>
            <a:pPr>
              <a:defRPr/>
            </a:pPr>
            <a:fld id="{147856E9-F47B-4B79-B9A6-62404873B010}" type="slidenum">
              <a:rPr lang="en-US" altLang="en-US" smtClean="0"/>
              <a:pPr>
                <a:defRPr/>
              </a:pPr>
              <a:t>59</a:t>
            </a:fld>
            <a:endParaRPr lang="en-US" altLang="en-US"/>
          </a:p>
        </p:txBody>
      </p:sp>
      <p:pic>
        <p:nvPicPr>
          <p:cNvPr id="6" name="Picture 5" descr="C:\Users\Mahesh Kumar Jha\Downloads\CMRIT NEW LOGO-01.png">
            <a:extLst>
              <a:ext uri="{FF2B5EF4-FFF2-40B4-BE49-F238E27FC236}">
                <a16:creationId xmlns:a16="http://schemas.microsoft.com/office/drawing/2014/main" xmlns="" id="{EEB6E9D3-2A6C-4902-8CD0-D628D76E662B}"/>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95107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a:extLst>
              <a:ext uri="{FF2B5EF4-FFF2-40B4-BE49-F238E27FC236}">
                <a16:creationId xmlns:a16="http://schemas.microsoft.com/office/drawing/2014/main" xmlns="" id="{B59BCBDF-98EC-412D-83DE-CE5C8F4ADAC0}"/>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8E4723E5-99FE-43C2-AF36-9FB574395786}" type="slidenum">
              <a:rPr lang="en-US" altLang="en-US" sz="2800">
                <a:solidFill>
                  <a:schemeClr val="bg1"/>
                </a:solidFill>
              </a:rPr>
              <a:pPr>
                <a:spcBef>
                  <a:spcPct val="0"/>
                </a:spcBef>
                <a:buClrTx/>
                <a:buSzTx/>
                <a:buFontTx/>
                <a:buNone/>
              </a:pPr>
              <a:t>6</a:t>
            </a:fld>
            <a:endParaRPr lang="en-US" altLang="en-US" sz="2800">
              <a:solidFill>
                <a:schemeClr val="bg1"/>
              </a:solidFill>
            </a:endParaRPr>
          </a:p>
        </p:txBody>
      </p:sp>
      <p:pic>
        <p:nvPicPr>
          <p:cNvPr id="8" name="Picture 5" descr="C:\Users\Mahesh Kumar Jha\Downloads\CMRIT NEW LOGO-01.png">
            <a:extLst>
              <a:ext uri="{FF2B5EF4-FFF2-40B4-BE49-F238E27FC236}">
                <a16:creationId xmlns:a16="http://schemas.microsoft.com/office/drawing/2014/main" xmlns="" id="{7E5EA155-8E59-4299-9B2C-A8E34E8635C7}"/>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606425"/>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xmlns="" id="{5271FA43-5C1A-4A6E-9046-0CF38BD295C1}"/>
              </a:ext>
            </a:extLst>
          </p:cNvPr>
          <p:cNvSpPr>
            <a:spLocks noGrp="1"/>
          </p:cNvSpPr>
          <p:nvPr>
            <p:ph idx="1"/>
          </p:nvPr>
        </p:nvSpPr>
        <p:spPr>
          <a:xfrm>
            <a:off x="336885" y="2229853"/>
            <a:ext cx="11438020" cy="4628148"/>
          </a:xfrm>
        </p:spPr>
        <p:txBody>
          <a:bodyPr>
            <a:noAutofit/>
          </a:bodyPr>
          <a:lstStyle/>
          <a:p>
            <a:pPr algn="just"/>
            <a:r>
              <a:rPr lang="en-US" sz="2200" b="1" i="0" dirty="0">
                <a:solidFill>
                  <a:srgbClr val="000000"/>
                </a:solidFill>
                <a:effectLst/>
                <a:latin typeface="Times New Roman" panose="02020603050405020304" pitchFamily="18" charset="0"/>
                <a:cs typeface="Times New Roman" panose="02020603050405020304" pitchFamily="18" charset="0"/>
              </a:rPr>
              <a:t>Single Row Sub Query: </a:t>
            </a:r>
            <a:r>
              <a:rPr lang="en-US" sz="2200" b="0" i="0" dirty="0">
                <a:solidFill>
                  <a:srgbClr val="000000"/>
                </a:solidFill>
                <a:effectLst/>
                <a:latin typeface="Times New Roman" panose="02020603050405020304" pitchFamily="18" charset="0"/>
                <a:cs typeface="Times New Roman" panose="02020603050405020304" pitchFamily="18" charset="0"/>
              </a:rPr>
              <a:t>Sub query which returns single row output. They mark the usage of single row comparison operators, when used in WHERE conditions. </a:t>
            </a:r>
          </a:p>
          <a:p>
            <a:pPr marL="0" indent="0" algn="just">
              <a:buNone/>
            </a:pPr>
            <a:r>
              <a:rPr lang="en-US" sz="2200" dirty="0">
                <a:solidFill>
                  <a:srgbClr val="000000"/>
                </a:solidFill>
                <a:latin typeface="Times New Roman" panose="02020603050405020304" pitchFamily="18" charset="0"/>
                <a:cs typeface="Times New Roman" panose="02020603050405020304" pitchFamily="18" charset="0"/>
              </a:rPr>
              <a:t>SQL&gt; </a:t>
            </a:r>
            <a:r>
              <a:rPr lang="en-US" sz="2200" b="1" dirty="0">
                <a:solidFill>
                  <a:srgbClr val="000000"/>
                </a:solidFill>
                <a:latin typeface="Times New Roman" panose="02020603050405020304" pitchFamily="18" charset="0"/>
                <a:cs typeface="Times New Roman" panose="02020603050405020304" pitchFamily="18" charset="0"/>
              </a:rPr>
              <a:t>select </a:t>
            </a:r>
            <a:r>
              <a:rPr lang="en-US" sz="2200" b="1" dirty="0" err="1">
                <a:solidFill>
                  <a:srgbClr val="000000"/>
                </a:solidFill>
                <a:latin typeface="Times New Roman" panose="02020603050405020304" pitchFamily="18" charset="0"/>
                <a:cs typeface="Times New Roman" panose="02020603050405020304" pitchFamily="18" charset="0"/>
              </a:rPr>
              <a:t>first_name</a:t>
            </a:r>
            <a:r>
              <a:rPr lang="en-US" sz="2200" b="1" dirty="0">
                <a:solidFill>
                  <a:srgbClr val="000000"/>
                </a:solidFill>
                <a:latin typeface="Times New Roman" panose="02020603050405020304" pitchFamily="18" charset="0"/>
                <a:cs typeface="Times New Roman" panose="02020603050405020304" pitchFamily="18" charset="0"/>
              </a:rPr>
              <a:t>, salary, </a:t>
            </a:r>
            <a:r>
              <a:rPr lang="en-US" sz="2200" b="1" dirty="0" err="1">
                <a:solidFill>
                  <a:srgbClr val="000000"/>
                </a:solidFill>
                <a:latin typeface="Times New Roman" panose="02020603050405020304" pitchFamily="18" charset="0"/>
                <a:cs typeface="Times New Roman" panose="02020603050405020304" pitchFamily="18" charset="0"/>
              </a:rPr>
              <a:t>department_id</a:t>
            </a:r>
            <a:r>
              <a:rPr lang="en-US" sz="2200" b="1" dirty="0">
                <a:solidFill>
                  <a:srgbClr val="000000"/>
                </a:solidFill>
                <a:latin typeface="Times New Roman" panose="02020603050405020304" pitchFamily="18" charset="0"/>
                <a:cs typeface="Times New Roman" panose="02020603050405020304" pitchFamily="18" charset="0"/>
              </a:rPr>
              <a:t> from employees </a:t>
            </a:r>
          </a:p>
          <a:p>
            <a:pPr algn="just"/>
            <a:r>
              <a:rPr lang="en-US" sz="2200" b="1" i="0" dirty="0">
                <a:solidFill>
                  <a:srgbClr val="000000"/>
                </a:solidFill>
                <a:effectLst/>
                <a:latin typeface="Times New Roman" panose="02020603050405020304" pitchFamily="18" charset="0"/>
                <a:cs typeface="Times New Roman" panose="02020603050405020304" pitchFamily="18" charset="0"/>
              </a:rPr>
              <a:t>           where salary  = (select min(salary) from employees);</a:t>
            </a:r>
            <a:r>
              <a:rPr lang="en-US" sz="2200" b="1" dirty="0">
                <a:solidFill>
                  <a:srgbClr val="000000"/>
                </a:solidFill>
                <a:latin typeface="Times New Roman" panose="02020603050405020304" pitchFamily="18" charset="0"/>
                <a:cs typeface="Times New Roman" panose="02020603050405020304" pitchFamily="18" charset="0"/>
              </a:rPr>
              <a:t>                              </a:t>
            </a:r>
            <a:endParaRPr lang="en-US" sz="2200" b="1" i="0" dirty="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en-US" sz="2200" b="0" i="0" dirty="0">
                <a:solidFill>
                  <a:srgbClr val="000000"/>
                </a:solidFill>
                <a:effectLst/>
                <a:latin typeface="Times New Roman" panose="02020603050405020304" pitchFamily="18" charset="0"/>
                <a:cs typeface="Times New Roman" panose="02020603050405020304" pitchFamily="18" charset="0"/>
              </a:rPr>
              <a:t>In this SELECT query, inner SQL returns only one row i.e. the minimum salary for the company. It in turn uses this value to compare salary of all the employees and displays only those, whose salary is equal to minimum salary.</a:t>
            </a:r>
          </a:p>
          <a:p>
            <a:pPr marL="0" indent="0">
              <a:buNone/>
            </a:pPr>
            <a:r>
              <a:rPr lang="en-US" sz="2200" dirty="0">
                <a:solidFill>
                  <a:srgbClr val="000000"/>
                </a:solidFill>
                <a:latin typeface="Times New Roman" panose="02020603050405020304" pitchFamily="18" charset="0"/>
                <a:cs typeface="Times New Roman" panose="02020603050405020304" pitchFamily="18" charset="0"/>
              </a:rPr>
              <a:t>SQL&gt;</a:t>
            </a:r>
            <a:r>
              <a:rPr lang="en-US" sz="2200" b="1" dirty="0">
                <a:solidFill>
                  <a:srgbClr val="000000"/>
                </a:solidFill>
                <a:latin typeface="Times New Roman" panose="02020603050405020304" pitchFamily="18" charset="0"/>
                <a:cs typeface="Times New Roman" panose="02020603050405020304" pitchFamily="18" charset="0"/>
              </a:rPr>
              <a:t>select </a:t>
            </a:r>
            <a:r>
              <a:rPr lang="en-US" sz="2200" b="1" dirty="0" err="1">
                <a:solidFill>
                  <a:srgbClr val="000000"/>
                </a:solidFill>
                <a:latin typeface="Times New Roman" panose="02020603050405020304" pitchFamily="18" charset="0"/>
                <a:cs typeface="Times New Roman" panose="02020603050405020304" pitchFamily="18" charset="0"/>
              </a:rPr>
              <a:t>department_id</a:t>
            </a:r>
            <a:r>
              <a:rPr lang="en-US" sz="2200" b="1" dirty="0">
                <a:solidFill>
                  <a:srgbClr val="000000"/>
                </a:solidFill>
                <a:latin typeface="Times New Roman" panose="02020603050405020304" pitchFamily="18" charset="0"/>
                <a:cs typeface="Times New Roman" panose="02020603050405020304" pitchFamily="18" charset="0"/>
              </a:rPr>
              <a:t>, min(salary) from employees </a:t>
            </a:r>
            <a:r>
              <a:rPr lang="en-IN" sz="2200" b="1" dirty="0" err="1">
                <a:latin typeface="Times New Roman" panose="02020603050405020304" pitchFamily="18" charset="0"/>
                <a:cs typeface="Times New Roman" panose="02020603050405020304" pitchFamily="18" charset="0"/>
              </a:rPr>
              <a:t>department_id</a:t>
            </a:r>
            <a:r>
              <a:rPr lang="en-IN" sz="2200" b="1" dirty="0">
                <a:latin typeface="Times New Roman" panose="02020603050405020304" pitchFamily="18" charset="0"/>
                <a:cs typeface="Times New Roman" panose="02020603050405020304" pitchFamily="18" charset="0"/>
              </a:rPr>
              <a:t> having min(salary) &lt; (select </a:t>
            </a:r>
            <a:r>
              <a:rPr lang="en-IN" sz="2200" b="1" dirty="0" err="1">
                <a:latin typeface="Times New Roman" panose="02020603050405020304" pitchFamily="18" charset="0"/>
                <a:cs typeface="Times New Roman" panose="02020603050405020304" pitchFamily="18" charset="0"/>
              </a:rPr>
              <a:t>avg</a:t>
            </a:r>
            <a:r>
              <a:rPr lang="en-IN" sz="2200" b="1" dirty="0">
                <a:latin typeface="Times New Roman" panose="02020603050405020304" pitchFamily="18" charset="0"/>
                <a:cs typeface="Times New Roman" panose="02020603050405020304" pitchFamily="18" charset="0"/>
              </a:rPr>
              <a:t>(salary) from employees Group by  department);</a:t>
            </a:r>
          </a:p>
          <a:p>
            <a:pPr marL="400050" lvl="1" indent="0">
              <a:buNone/>
            </a:pPr>
            <a:r>
              <a:rPr lang="en-US" sz="1600" b="1" dirty="0">
                <a:solidFill>
                  <a:srgbClr val="FF0000"/>
                </a:solidFill>
                <a:latin typeface="Times New Roman" panose="02020603050405020304" pitchFamily="18" charset="0"/>
                <a:cs typeface="Times New Roman" panose="02020603050405020304" pitchFamily="18" charset="0"/>
              </a:rPr>
              <a:t>A HAVING clause is used when the group results of a query need to be restricted based on some condition. If a subquery's result must be compared with a group function, you must nest the inner query in the outer query's HAVING clause</a:t>
            </a:r>
            <a:endParaRPr lang="en-IN" sz="1600" b="1" dirty="0">
              <a:solidFill>
                <a:srgbClr val="FF0000"/>
              </a:solidFill>
              <a:latin typeface="Times New Roman" panose="02020603050405020304" pitchFamily="18" charset="0"/>
              <a:cs typeface="Times New Roman" panose="02020603050405020304" pitchFamily="18" charset="0"/>
            </a:endParaRPr>
          </a:p>
          <a:p>
            <a:endParaRPr lang="en-IN" sz="2200" dirty="0">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3507D69-71E3-4061-AE04-68C79636E11D}"/>
              </a:ext>
            </a:extLst>
          </p:cNvPr>
          <p:cNvSpPr>
            <a:spLocks noGrp="1"/>
          </p:cNvSpPr>
          <p:nvPr>
            <p:ph idx="1"/>
          </p:nvPr>
        </p:nvSpPr>
        <p:spPr>
          <a:xfrm>
            <a:off x="272717" y="2101517"/>
            <a:ext cx="11694694" cy="4756484"/>
          </a:xfrm>
        </p:spPr>
        <p:txBody>
          <a:bodyPr/>
          <a:lstStyle/>
          <a:p>
            <a:r>
              <a:rPr lang="en-US" sz="2800" b="1" i="1" dirty="0">
                <a:latin typeface="Times New Roman" panose="02020603050405020304" pitchFamily="18" charset="0"/>
                <a:cs typeface="Times New Roman" panose="02020603050405020304" pitchFamily="18" charset="0"/>
              </a:rPr>
              <a:t>catalog</a:t>
            </a:r>
            <a:r>
              <a:rPr lang="en-US" sz="2800" dirty="0">
                <a:latin typeface="Times New Roman" panose="02020603050405020304" pitchFamily="18" charset="0"/>
                <a:cs typeface="Times New Roman" panose="02020603050405020304" pitchFamily="18" charset="0"/>
              </a:rPr>
              <a:t> – Collection of schemas. </a:t>
            </a:r>
          </a:p>
          <a:p>
            <a:pPr marL="0" indent="0">
              <a:buNone/>
            </a:pPr>
            <a:r>
              <a:rPr lang="en-IN" sz="2800" dirty="0">
                <a:latin typeface="Times New Roman" panose="02020603050405020304" pitchFamily="18" charset="0"/>
                <a:cs typeface="Times New Roman" panose="02020603050405020304" pitchFamily="18" charset="0"/>
              </a:rPr>
              <a:t>                                                     </a:t>
            </a:r>
            <a:r>
              <a:rPr lang="en-IN" b="1" u="sng" dirty="0">
                <a:latin typeface="Times New Roman" panose="02020603050405020304" pitchFamily="18" charset="0"/>
                <a:cs typeface="Times New Roman" panose="02020603050405020304" pitchFamily="18" charset="0"/>
              </a:rPr>
              <a:t>SQL</a:t>
            </a:r>
          </a:p>
          <a:p>
            <a:pPr marL="0" indent="0">
              <a:buNone/>
            </a:pPr>
            <a:endParaRPr lang="en-IN" dirty="0">
              <a:latin typeface="Times New Roman" panose="02020603050405020304" pitchFamily="18" charset="0"/>
              <a:cs typeface="Times New Roman" panose="02020603050405020304" pitchFamily="18" charset="0"/>
            </a:endParaRPr>
          </a:p>
          <a:p>
            <a:pPr marL="0" indent="0">
              <a:buNone/>
            </a:pPr>
            <a:endParaRPr lang="en-IN" sz="28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xmlns="" id="{EF56A6A3-3D49-43CD-ADD8-23A0077F28D4}"/>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EFA0DEF1-6446-4C80-9B78-1607F42460B0}"/>
              </a:ext>
            </a:extLst>
          </p:cNvPr>
          <p:cNvSpPr>
            <a:spLocks noGrp="1"/>
          </p:cNvSpPr>
          <p:nvPr>
            <p:ph type="sldNum" sz="quarter" idx="12"/>
          </p:nvPr>
        </p:nvSpPr>
        <p:spPr/>
        <p:txBody>
          <a:bodyPr/>
          <a:lstStyle/>
          <a:p>
            <a:pPr>
              <a:defRPr/>
            </a:pPr>
            <a:fld id="{147856E9-F47B-4B79-B9A6-62404873B010}" type="slidenum">
              <a:rPr lang="en-US" altLang="en-US" smtClean="0"/>
              <a:pPr>
                <a:defRPr/>
              </a:pPr>
              <a:t>60</a:t>
            </a:fld>
            <a:endParaRPr lang="en-US" altLang="en-US"/>
          </a:p>
        </p:txBody>
      </p:sp>
      <p:pic>
        <p:nvPicPr>
          <p:cNvPr id="6" name="Picture 5" descr="C:\Users\Mahesh Kumar Jha\Downloads\CMRIT NEW LOGO-01.png">
            <a:extLst>
              <a:ext uri="{FF2B5EF4-FFF2-40B4-BE49-F238E27FC236}">
                <a16:creationId xmlns:a16="http://schemas.microsoft.com/office/drawing/2014/main" xmlns="" id="{7ECC786B-5E1D-48DE-8360-7F89530D0E31}"/>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C:\Users\Mahesh Kumar Jha\Downloads\CMRIT NEW LOGO-01.png">
            <a:extLst>
              <a:ext uri="{FF2B5EF4-FFF2-40B4-BE49-F238E27FC236}">
                <a16:creationId xmlns:a16="http://schemas.microsoft.com/office/drawing/2014/main" xmlns="" id="{70AFDED5-5E0B-44E8-9580-D099FB0AB65D}"/>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682625" y="726741"/>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0" name="Diagram 9">
            <a:extLst>
              <a:ext uri="{FF2B5EF4-FFF2-40B4-BE49-F238E27FC236}">
                <a16:creationId xmlns:a16="http://schemas.microsoft.com/office/drawing/2014/main" xmlns="" id="{5ACE5608-A818-4A5F-BFDC-A2458188D199}"/>
              </a:ext>
            </a:extLst>
          </p:cNvPr>
          <p:cNvGraphicFramePr/>
          <p:nvPr>
            <p:extLst>
              <p:ext uri="{D42A27DB-BD31-4B8C-83A1-F6EECF244321}">
                <p14:modId xmlns:p14="http://schemas.microsoft.com/office/powerpoint/2010/main" xmlns="" val="1549842176"/>
              </p:ext>
            </p:extLst>
          </p:nvPr>
        </p:nvGraphicFramePr>
        <p:xfrm>
          <a:off x="1982204" y="2630905"/>
          <a:ext cx="9208084" cy="2261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1422911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109537DA-EE3D-4CC8-A014-4B36EE571D74}"/>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B87490E4-C782-4A69-893C-6DF12353DAE3}"/>
              </a:ext>
            </a:extLst>
          </p:cNvPr>
          <p:cNvSpPr>
            <a:spLocks noGrp="1"/>
          </p:cNvSpPr>
          <p:nvPr>
            <p:ph type="sldNum" sz="quarter" idx="12"/>
          </p:nvPr>
        </p:nvSpPr>
        <p:spPr/>
        <p:txBody>
          <a:bodyPr/>
          <a:lstStyle/>
          <a:p>
            <a:pPr>
              <a:defRPr/>
            </a:pPr>
            <a:fld id="{147856E9-F47B-4B79-B9A6-62404873B010}" type="slidenum">
              <a:rPr lang="en-US" altLang="en-US" smtClean="0"/>
              <a:pPr>
                <a:defRPr/>
              </a:pPr>
              <a:t>61</a:t>
            </a:fld>
            <a:endParaRPr lang="en-US" altLang="en-US"/>
          </a:p>
        </p:txBody>
      </p:sp>
      <p:pic>
        <p:nvPicPr>
          <p:cNvPr id="7" name="Picture 5" descr="C:\Users\Mahesh Kumar Jha\Downloads\CMRIT NEW LOGO-01.png">
            <a:extLst>
              <a:ext uri="{FF2B5EF4-FFF2-40B4-BE49-F238E27FC236}">
                <a16:creationId xmlns:a16="http://schemas.microsoft.com/office/drawing/2014/main" xmlns="" id="{CB9BBFCD-322E-4FC0-8621-4A9D0588745F}"/>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a:extLst>
              <a:ext uri="{FF2B5EF4-FFF2-40B4-BE49-F238E27FC236}">
                <a16:creationId xmlns:a16="http://schemas.microsoft.com/office/drawing/2014/main" xmlns="" id="{F82AFC4C-1B10-4E7B-A1F3-51A740245127}"/>
              </a:ext>
            </a:extLst>
          </p:cNvPr>
          <p:cNvSpPr txBox="1"/>
          <p:nvPr/>
        </p:nvSpPr>
        <p:spPr>
          <a:xfrm>
            <a:off x="332350" y="2838126"/>
            <a:ext cx="11562521" cy="1815882"/>
          </a:xfrm>
          <a:prstGeom prst="rect">
            <a:avLst/>
          </a:prstGeom>
          <a:noFill/>
        </p:spPr>
        <p:txBody>
          <a:bodyPr wrap="square">
            <a:spAutoFit/>
          </a:bodyPr>
          <a:lstStyle/>
          <a:p>
            <a:pPr algn="l"/>
            <a:endParaRPr lang="en-US" sz="2800" dirty="0">
              <a:latin typeface="Times New Roman" panose="02020603050405020304" pitchFamily="18" charset="0"/>
              <a:cs typeface="Times New Roman" panose="02020603050405020304" pitchFamily="18" charset="0"/>
            </a:endParaRPr>
          </a:p>
          <a:p>
            <a:pPr algn="l"/>
            <a:endParaRPr lang="en-US" sz="2800" dirty="0">
              <a:latin typeface="Times New Roman" panose="02020603050405020304" pitchFamily="18" charset="0"/>
              <a:cs typeface="Times New Roman" panose="02020603050405020304" pitchFamily="18" charset="0"/>
            </a:endParaRPr>
          </a:p>
          <a:p>
            <a:pPr algn="l"/>
            <a:endParaRPr lang="en-US" sz="2800" dirty="0">
              <a:latin typeface="Times New Roman" panose="02020603050405020304" pitchFamily="18" charset="0"/>
              <a:cs typeface="Times New Roman" panose="02020603050405020304" pitchFamily="18" charset="0"/>
            </a:endParaRPr>
          </a:p>
          <a:p>
            <a:pPr algn="l"/>
            <a:endParaRPr lang="en-IN"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31122556-326A-473E-9B74-746524643737}"/>
              </a:ext>
            </a:extLst>
          </p:cNvPr>
          <p:cNvSpPr txBox="1"/>
          <p:nvPr/>
        </p:nvSpPr>
        <p:spPr>
          <a:xfrm>
            <a:off x="3176337" y="2706743"/>
            <a:ext cx="6109252" cy="523220"/>
          </a:xfrm>
          <a:prstGeom prst="rect">
            <a:avLst/>
          </a:prstGeom>
          <a:noFill/>
        </p:spPr>
        <p:txBody>
          <a:bodyPr wrap="square">
            <a:spAutoFit/>
          </a:bodyPr>
          <a:lstStyle/>
          <a:p>
            <a:r>
              <a:rPr lang="en-US" sz="2800" b="1" i="0" u="sng" strike="noStrike" baseline="0" dirty="0">
                <a:latin typeface="Times New Roman" panose="02020603050405020304" pitchFamily="18" charset="0"/>
                <a:cs typeface="Times New Roman" panose="02020603050405020304" pitchFamily="18" charset="0"/>
              </a:rPr>
              <a:t>SQL - Data Definition and Data Types</a:t>
            </a:r>
            <a:endParaRPr lang="en-IN" sz="2800" u="sng"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24482F98-4BC9-4EF0-993A-40EDB2EF7EFF}"/>
              </a:ext>
            </a:extLst>
          </p:cNvPr>
          <p:cNvSpPr txBox="1"/>
          <p:nvPr/>
        </p:nvSpPr>
        <p:spPr>
          <a:xfrm>
            <a:off x="673768" y="3369793"/>
            <a:ext cx="11185882" cy="3108543"/>
          </a:xfrm>
          <a:prstGeom prst="rect">
            <a:avLst/>
          </a:prstGeom>
          <a:noFill/>
        </p:spPr>
        <p:txBody>
          <a:bodyPr wrap="square">
            <a:spAutoFit/>
          </a:bodyPr>
          <a:lstStyle/>
          <a:p>
            <a:pPr marL="0" indent="0">
              <a:buNone/>
            </a:pPr>
            <a:r>
              <a:rPr lang="en-US" sz="2800" u="sng" dirty="0">
                <a:latin typeface="Times New Roman" panose="02020603050405020304" pitchFamily="18" charset="0"/>
                <a:cs typeface="Times New Roman" panose="02020603050405020304" pitchFamily="18" charset="0"/>
              </a:rPr>
              <a:t>CREATE TABLE command</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create table </a:t>
            </a:r>
            <a:r>
              <a:rPr lang="en-US" sz="2800" b="1" i="1" dirty="0">
                <a:latin typeface="Times New Roman" panose="02020603050405020304" pitchFamily="18" charset="0"/>
                <a:cs typeface="Times New Roman" panose="02020603050405020304" pitchFamily="18" charset="0"/>
              </a:rPr>
              <a:t>company</a:t>
            </a:r>
            <a:r>
              <a:rPr lang="en-US" sz="2800"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Fname</a:t>
            </a:r>
            <a:r>
              <a:rPr lang="en-US" sz="2800" dirty="0">
                <a:latin typeface="Times New Roman" panose="02020603050405020304" pitchFamily="18" charset="0"/>
                <a:cs typeface="Times New Roman" panose="02020603050405020304" pitchFamily="18" charset="0"/>
              </a:rPr>
              <a:t> varchar(15) not null, </a:t>
            </a:r>
            <a:r>
              <a:rPr lang="en-US" sz="2800" b="1" dirty="0" err="1">
                <a:latin typeface="Times New Roman" panose="02020603050405020304" pitchFamily="18" charset="0"/>
                <a:cs typeface="Times New Roman" panose="02020603050405020304" pitchFamily="18" charset="0"/>
              </a:rPr>
              <a:t>Minit</a:t>
            </a:r>
            <a:r>
              <a:rPr lang="en-US" sz="2800" dirty="0">
                <a:latin typeface="Times New Roman" panose="02020603050405020304" pitchFamily="18" charset="0"/>
                <a:cs typeface="Times New Roman" panose="02020603050405020304" pitchFamily="18" charset="0"/>
              </a:rPr>
              <a:t> char, </a:t>
            </a:r>
            <a:r>
              <a:rPr lang="en-US" sz="2800" b="1" dirty="0" err="1">
                <a:latin typeface="Times New Roman" panose="02020603050405020304" pitchFamily="18" charset="0"/>
                <a:cs typeface="Times New Roman" panose="02020603050405020304" pitchFamily="18" charset="0"/>
              </a:rPr>
              <a:t>Lname</a:t>
            </a:r>
            <a:r>
              <a:rPr lang="en-US" sz="2800" dirty="0">
                <a:latin typeface="Times New Roman" panose="02020603050405020304" pitchFamily="18" charset="0"/>
                <a:cs typeface="Times New Roman" panose="02020603050405020304" pitchFamily="18" charset="0"/>
              </a:rPr>
              <a:t> varchar(15) not null, </a:t>
            </a:r>
            <a:r>
              <a:rPr lang="en-US" sz="2800" b="1" dirty="0" err="1">
                <a:latin typeface="Times New Roman" panose="02020603050405020304" pitchFamily="18" charset="0"/>
                <a:cs typeface="Times New Roman" panose="02020603050405020304" pitchFamily="18" charset="0"/>
              </a:rPr>
              <a:t>Ssn</a:t>
            </a:r>
            <a:r>
              <a:rPr lang="en-US" sz="2800" dirty="0">
                <a:latin typeface="Times New Roman" panose="02020603050405020304" pitchFamily="18" charset="0"/>
                <a:cs typeface="Times New Roman" panose="02020603050405020304" pitchFamily="18" charset="0"/>
              </a:rPr>
              <a:t> char(9) not null, </a:t>
            </a:r>
            <a:r>
              <a:rPr lang="en-US" sz="2800" b="1" dirty="0" err="1">
                <a:latin typeface="Times New Roman" panose="02020603050405020304" pitchFamily="18" charset="0"/>
                <a:cs typeface="Times New Roman" panose="02020603050405020304" pitchFamily="18" charset="0"/>
              </a:rPr>
              <a:t>Bdate</a:t>
            </a:r>
            <a:r>
              <a:rPr lang="en-US" sz="2800" dirty="0">
                <a:latin typeface="Times New Roman" panose="02020603050405020304" pitchFamily="18" charset="0"/>
                <a:cs typeface="Times New Roman" panose="02020603050405020304" pitchFamily="18" charset="0"/>
              </a:rPr>
              <a:t> date, </a:t>
            </a:r>
            <a:r>
              <a:rPr lang="en-US" sz="2800" b="1" dirty="0">
                <a:latin typeface="Times New Roman" panose="02020603050405020304" pitchFamily="18" charset="0"/>
                <a:cs typeface="Times New Roman" panose="02020603050405020304" pitchFamily="18" charset="0"/>
              </a:rPr>
              <a:t>Address</a:t>
            </a:r>
            <a:r>
              <a:rPr lang="en-US" sz="2800" dirty="0">
                <a:latin typeface="Times New Roman" panose="02020603050405020304" pitchFamily="18" charset="0"/>
                <a:cs typeface="Times New Roman" panose="02020603050405020304" pitchFamily="18" charset="0"/>
              </a:rPr>
              <a:t> varchar(30), </a:t>
            </a:r>
            <a:r>
              <a:rPr lang="en-US" sz="2800" b="1" dirty="0">
                <a:latin typeface="Times New Roman" panose="02020603050405020304" pitchFamily="18" charset="0"/>
                <a:cs typeface="Times New Roman" panose="02020603050405020304" pitchFamily="18" charset="0"/>
              </a:rPr>
              <a:t>Gende</a:t>
            </a:r>
            <a:r>
              <a:rPr lang="en-US" sz="2800" dirty="0">
                <a:latin typeface="Times New Roman" panose="02020603050405020304" pitchFamily="18" charset="0"/>
                <a:cs typeface="Times New Roman" panose="02020603050405020304" pitchFamily="18" charset="0"/>
              </a:rPr>
              <a:t>r char, </a:t>
            </a:r>
            <a:r>
              <a:rPr lang="en-US" sz="2800" b="1" dirty="0">
                <a:latin typeface="Times New Roman" panose="02020603050405020304" pitchFamily="18" charset="0"/>
                <a:cs typeface="Times New Roman" panose="02020603050405020304" pitchFamily="18" charset="0"/>
              </a:rPr>
              <a:t>Salary</a:t>
            </a:r>
            <a:r>
              <a:rPr lang="en-US" sz="2800" dirty="0">
                <a:latin typeface="Times New Roman" panose="02020603050405020304" pitchFamily="18" charset="0"/>
                <a:cs typeface="Times New Roman" panose="02020603050405020304" pitchFamily="18" charset="0"/>
              </a:rPr>
              <a:t> decimal(10,2), </a:t>
            </a:r>
            <a:r>
              <a:rPr lang="en-US" sz="2800" b="1" dirty="0" err="1">
                <a:latin typeface="Times New Roman" panose="02020603050405020304" pitchFamily="18" charset="0"/>
                <a:cs typeface="Times New Roman" panose="02020603050405020304" pitchFamily="18" charset="0"/>
              </a:rPr>
              <a:t>Super_ssn</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char(9), </a:t>
            </a:r>
            <a:r>
              <a:rPr lang="en-US" sz="2800" b="1" dirty="0" err="1">
                <a:latin typeface="Times New Roman" panose="02020603050405020304" pitchFamily="18" charset="0"/>
                <a:cs typeface="Times New Roman" panose="02020603050405020304" pitchFamily="18" charset="0"/>
              </a:rPr>
              <a:t>Dno</a:t>
            </a:r>
            <a:r>
              <a:rPr lang="en-US" sz="2800" dirty="0">
                <a:latin typeface="Times New Roman" panose="02020603050405020304" pitchFamily="18" charset="0"/>
                <a:cs typeface="Times New Roman" panose="02020603050405020304" pitchFamily="18" charset="0"/>
              </a:rPr>
              <a:t> int not null, primary key(</a:t>
            </a:r>
            <a:r>
              <a:rPr lang="en-US" sz="2800" dirty="0" err="1">
                <a:latin typeface="Times New Roman" panose="02020603050405020304" pitchFamily="18" charset="0"/>
                <a:cs typeface="Times New Roman" panose="02020603050405020304" pitchFamily="18" charset="0"/>
              </a:rPr>
              <a:t>Ssn</a:t>
            </a:r>
            <a:r>
              <a:rPr lang="en-US" sz="28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SQL&gt; create table </a:t>
            </a:r>
            <a:r>
              <a:rPr lang="en-US" sz="2800" b="1" i="1" dirty="0">
                <a:latin typeface="Times New Roman" panose="02020603050405020304" pitchFamily="18" charset="0"/>
                <a:cs typeface="Times New Roman" panose="02020603050405020304" pitchFamily="18" charset="0"/>
              </a:rPr>
              <a:t>student</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usn</a:t>
            </a:r>
            <a:r>
              <a:rPr lang="en-US" sz="2800" dirty="0">
                <a:latin typeface="Times New Roman" panose="02020603050405020304" pitchFamily="18" charset="0"/>
                <a:cs typeface="Times New Roman" panose="02020603050405020304" pitchFamily="18" charset="0"/>
              </a:rPr>
              <a:t> varchar(10), </a:t>
            </a:r>
            <a:r>
              <a:rPr lang="en-US" sz="2800" b="1" dirty="0">
                <a:latin typeface="Times New Roman" panose="02020603050405020304" pitchFamily="18" charset="0"/>
                <a:cs typeface="Times New Roman" panose="02020603050405020304" pitchFamily="18" charset="0"/>
              </a:rPr>
              <a:t>name</a:t>
            </a:r>
            <a:r>
              <a:rPr lang="en-US" sz="2800" dirty="0">
                <a:latin typeface="Times New Roman" panose="02020603050405020304" pitchFamily="18" charset="0"/>
                <a:cs typeface="Times New Roman" panose="02020603050405020304" pitchFamily="18" charset="0"/>
              </a:rPr>
              <a:t> varchar(15), </a:t>
            </a:r>
            <a:r>
              <a:rPr lang="en-US" sz="2800" b="1" dirty="0">
                <a:latin typeface="Times New Roman" panose="02020603050405020304" pitchFamily="18" charset="0"/>
                <a:cs typeface="Times New Roman" panose="02020603050405020304" pitchFamily="18" charset="0"/>
              </a:rPr>
              <a:t>course</a:t>
            </a:r>
            <a:r>
              <a:rPr lang="en-US" sz="2800" dirty="0">
                <a:latin typeface="Times New Roman" panose="02020603050405020304" pitchFamily="18" charset="0"/>
                <a:cs typeface="Times New Roman" panose="02020603050405020304" pitchFamily="18" charset="0"/>
              </a:rPr>
              <a:t> varchar(3), </a:t>
            </a:r>
            <a:r>
              <a:rPr lang="en-US" sz="2800" b="1" dirty="0">
                <a:latin typeface="Times New Roman" panose="02020603050405020304" pitchFamily="18" charset="0"/>
                <a:cs typeface="Times New Roman" panose="02020603050405020304" pitchFamily="18" charset="0"/>
              </a:rPr>
              <a:t>phone</a:t>
            </a:r>
            <a:r>
              <a:rPr lang="en-US" sz="2800" dirty="0">
                <a:latin typeface="Times New Roman" panose="02020603050405020304" pitchFamily="18" charset="0"/>
                <a:cs typeface="Times New Roman" panose="02020603050405020304" pitchFamily="18" charset="0"/>
              </a:rPr>
              <a:t> number(10));</a:t>
            </a:r>
          </a:p>
        </p:txBody>
      </p:sp>
    </p:spTree>
    <p:extLst>
      <p:ext uri="{BB962C8B-B14F-4D97-AF65-F5344CB8AC3E}">
        <p14:creationId xmlns:p14="http://schemas.microsoft.com/office/powerpoint/2010/main" xmlns="" val="5353686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6761675-446B-4025-8B36-EB76E86BB455}"/>
              </a:ext>
            </a:extLst>
          </p:cNvPr>
          <p:cNvSpPr>
            <a:spLocks noGrp="1"/>
          </p:cNvSpPr>
          <p:nvPr>
            <p:ph idx="1"/>
          </p:nvPr>
        </p:nvSpPr>
        <p:spPr>
          <a:xfrm>
            <a:off x="224589" y="2165684"/>
            <a:ext cx="11758863" cy="4533566"/>
          </a:xfrm>
        </p:spPr>
        <p:txBody>
          <a:bodyPr/>
          <a:lstStyle/>
          <a:p>
            <a:pPr marL="0" indent="0">
              <a:buNone/>
            </a:pPr>
            <a:r>
              <a:rPr lang="en-US" sz="2400" dirty="0">
                <a:latin typeface="Times New Roman" panose="02020603050405020304" pitchFamily="18" charset="0"/>
                <a:cs typeface="Times New Roman" panose="02020603050405020304" pitchFamily="18" charset="0"/>
              </a:rPr>
              <a:t>Attribute Data types and Domains in SQL</a:t>
            </a:r>
          </a:p>
          <a:p>
            <a:pPr marL="0" indent="0">
              <a:buNone/>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Numeric Data Types</a:t>
            </a:r>
            <a:endParaRPr lang="en-US" sz="24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	* int, </a:t>
            </a:r>
            <a:r>
              <a:rPr lang="en-US" sz="2000" b="1" i="1" dirty="0" err="1">
                <a:latin typeface="Times New Roman" panose="02020603050405020304" pitchFamily="18" charset="0"/>
                <a:cs typeface="Times New Roman" panose="02020603050405020304" pitchFamily="18" charset="0"/>
              </a:rPr>
              <a:t>smallint</a:t>
            </a:r>
            <a:r>
              <a:rPr lang="en-US" sz="2000" b="1" i="1" dirty="0">
                <a:latin typeface="Times New Roman" panose="02020603050405020304" pitchFamily="18" charset="0"/>
                <a:cs typeface="Times New Roman" panose="02020603050405020304" pitchFamily="18" charset="0"/>
              </a:rPr>
              <a:t>,  float or real, and double precision.</a:t>
            </a:r>
          </a:p>
          <a:p>
            <a:pPr marL="0" indent="0">
              <a:buNone/>
            </a:pPr>
            <a:r>
              <a:rPr lang="en-US" sz="2000" b="1" i="1" dirty="0">
                <a:latin typeface="Times New Roman" panose="02020603050405020304" pitchFamily="18" charset="0"/>
                <a:cs typeface="Times New Roman" panose="02020603050405020304" pitchFamily="18" charset="0"/>
              </a:rPr>
              <a:t>	      * </a:t>
            </a:r>
            <a:r>
              <a:rPr lang="en-US" sz="2000" b="1" dirty="0">
                <a:latin typeface="Times New Roman" panose="02020603050405020304" pitchFamily="18" charset="0"/>
                <a:cs typeface="Times New Roman" panose="02020603050405020304" pitchFamily="18" charset="0"/>
              </a:rPr>
              <a:t>Formatted numbers can be declared by decimal(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j) or dec(</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j) or number(</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j)</a:t>
            </a:r>
          </a:p>
          <a:p>
            <a:pPr marL="0" indent="0">
              <a:buNone/>
            </a:pPr>
            <a:r>
              <a:rPr lang="en-US" sz="2400" b="1" dirty="0">
                <a:latin typeface="Times New Roman" panose="02020603050405020304" pitchFamily="18" charset="0"/>
                <a:cs typeface="Times New Roman" panose="02020603050405020304" pitchFamily="18" charset="0"/>
              </a:rPr>
              <a:t>	Character String</a:t>
            </a:r>
          </a:p>
          <a:p>
            <a:pPr marL="0" indent="0">
              <a:buNone/>
            </a:pPr>
            <a:r>
              <a:rPr lang="en-IN" sz="2400" b="1" dirty="0">
                <a:latin typeface="Times New Roman" panose="02020603050405020304" pitchFamily="18" charset="0"/>
                <a:cs typeface="Times New Roman" panose="02020603050405020304" pitchFamily="18" charset="0"/>
              </a:rPr>
              <a:t>	</a:t>
            </a:r>
            <a:r>
              <a:rPr lang="en-IN" sz="2000" b="1" dirty="0">
                <a:latin typeface="Times New Roman" panose="02020603050405020304" pitchFamily="18" charset="0"/>
                <a:cs typeface="Times New Roman" panose="02020603050405020304" pitchFamily="18" charset="0"/>
              </a:rPr>
              <a:t>	* char(n) or character(n), varchar(n)</a:t>
            </a:r>
          </a:p>
          <a:p>
            <a:pPr marL="0" indent="0">
              <a:buNone/>
            </a:pPr>
            <a:r>
              <a:rPr lang="en-IN" sz="2400" b="1" dirty="0">
                <a:latin typeface="Times New Roman" panose="02020603050405020304" pitchFamily="18" charset="0"/>
                <a:cs typeface="Times New Roman" panose="02020603050405020304" pitchFamily="18" charset="0"/>
              </a:rPr>
              <a:t>	Bit String</a:t>
            </a:r>
          </a:p>
          <a:p>
            <a:pPr marL="0" indent="0">
              <a:buNone/>
            </a:pPr>
            <a:r>
              <a:rPr lang="en-IN" sz="2400" b="1" dirty="0">
                <a:latin typeface="Times New Roman" panose="02020603050405020304" pitchFamily="18" charset="0"/>
                <a:cs typeface="Times New Roman" panose="02020603050405020304" pitchFamily="18" charset="0"/>
              </a:rPr>
              <a:t>		* </a:t>
            </a:r>
          </a:p>
          <a:p>
            <a:pPr marL="0" indent="0">
              <a:buNone/>
            </a:pPr>
            <a:r>
              <a:rPr lang="en-IN" sz="2400" b="1" dirty="0">
                <a:latin typeface="Times New Roman" panose="02020603050405020304" pitchFamily="18" charset="0"/>
                <a:cs typeface="Times New Roman" panose="02020603050405020304" pitchFamily="18" charset="0"/>
              </a:rPr>
              <a:t>	</a:t>
            </a:r>
            <a:r>
              <a:rPr lang="en-IN" sz="2800" b="1" dirty="0">
                <a:latin typeface="Times New Roman" panose="02020603050405020304" pitchFamily="18" charset="0"/>
                <a:cs typeface="Times New Roman" panose="02020603050405020304" pitchFamily="18" charset="0"/>
              </a:rPr>
              <a:t>Boolean – </a:t>
            </a:r>
            <a:r>
              <a:rPr lang="en-IN" sz="2400" dirty="0">
                <a:latin typeface="Times New Roman" panose="02020603050405020304" pitchFamily="18" charset="0"/>
                <a:cs typeface="Times New Roman" panose="02020603050405020304" pitchFamily="18" charset="0"/>
              </a:rPr>
              <a:t>has the traditional value of</a:t>
            </a:r>
            <a:r>
              <a:rPr lang="en-IN" sz="2400" b="1" dirty="0">
                <a:latin typeface="Times New Roman" panose="02020603050405020304" pitchFamily="18" charset="0"/>
                <a:cs typeface="Times New Roman" panose="02020603050405020304" pitchFamily="18" charset="0"/>
              </a:rPr>
              <a:t> true or false</a:t>
            </a:r>
            <a:endParaRPr lang="en-IN" sz="2000" b="1"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xmlns="" id="{5528B5C6-87CF-4BCE-BDEC-55B023CD3D7A}"/>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5FCE2F4C-EC88-4515-8362-04C6D2B34B58}"/>
              </a:ext>
            </a:extLst>
          </p:cNvPr>
          <p:cNvSpPr>
            <a:spLocks noGrp="1"/>
          </p:cNvSpPr>
          <p:nvPr>
            <p:ph type="sldNum" sz="quarter" idx="12"/>
          </p:nvPr>
        </p:nvSpPr>
        <p:spPr/>
        <p:txBody>
          <a:bodyPr/>
          <a:lstStyle/>
          <a:p>
            <a:pPr>
              <a:defRPr/>
            </a:pPr>
            <a:fld id="{147856E9-F47B-4B79-B9A6-62404873B010}" type="slidenum">
              <a:rPr lang="en-US" altLang="en-US" smtClean="0"/>
              <a:pPr>
                <a:defRPr/>
              </a:pPr>
              <a:t>62</a:t>
            </a:fld>
            <a:endParaRPr lang="en-US" altLang="en-US"/>
          </a:p>
        </p:txBody>
      </p:sp>
      <p:pic>
        <p:nvPicPr>
          <p:cNvPr id="6" name="Picture 5" descr="C:\Users\Mahesh Kumar Jha\Downloads\CMRIT NEW LOGO-01.png">
            <a:extLst>
              <a:ext uri="{FF2B5EF4-FFF2-40B4-BE49-F238E27FC236}">
                <a16:creationId xmlns:a16="http://schemas.microsoft.com/office/drawing/2014/main" xmlns="" id="{DC576919-BD1F-4888-85A8-D5F82D71BEE3}"/>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825644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D2949D3-7E2E-4A2D-8A89-1AEA092566DB}"/>
              </a:ext>
            </a:extLst>
          </p:cNvPr>
          <p:cNvSpPr>
            <a:spLocks noGrp="1"/>
          </p:cNvSpPr>
          <p:nvPr>
            <p:ph idx="1"/>
          </p:nvPr>
        </p:nvSpPr>
        <p:spPr>
          <a:xfrm>
            <a:off x="272716" y="2165684"/>
            <a:ext cx="11742821" cy="4533566"/>
          </a:xfrm>
        </p:spPr>
        <p:txBody>
          <a:bodyPr/>
          <a:lstStyle/>
          <a:p>
            <a:r>
              <a:rPr lang="en-US" sz="2800" dirty="0">
                <a:latin typeface="Times New Roman" panose="02020603050405020304" pitchFamily="18" charset="0"/>
                <a:cs typeface="Times New Roman" panose="02020603050405020304" pitchFamily="18" charset="0"/>
              </a:rPr>
              <a:t>Date – date – YYY-MM-DD(Year, Month, and Day), and the Time data type HH:MM:SS(Hour, Minutes, and Second)</a:t>
            </a:r>
            <a:endParaRPr lang="en-IN" sz="28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xmlns="" id="{7204A231-A00F-4A51-8B9C-7E58699DA446}"/>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FC0FBBE8-8354-4A04-AF97-077F18A9ED42}"/>
              </a:ext>
            </a:extLst>
          </p:cNvPr>
          <p:cNvSpPr>
            <a:spLocks noGrp="1"/>
          </p:cNvSpPr>
          <p:nvPr>
            <p:ph type="sldNum" sz="quarter" idx="12"/>
          </p:nvPr>
        </p:nvSpPr>
        <p:spPr/>
        <p:txBody>
          <a:bodyPr/>
          <a:lstStyle/>
          <a:p>
            <a:pPr>
              <a:defRPr/>
            </a:pPr>
            <a:fld id="{147856E9-F47B-4B79-B9A6-62404873B010}" type="slidenum">
              <a:rPr lang="en-US" altLang="en-US" smtClean="0"/>
              <a:pPr>
                <a:defRPr/>
              </a:pPr>
              <a:t>63</a:t>
            </a:fld>
            <a:endParaRPr lang="en-US" altLang="en-US"/>
          </a:p>
        </p:txBody>
      </p:sp>
      <p:pic>
        <p:nvPicPr>
          <p:cNvPr id="6" name="Picture 5" descr="C:\Users\Mahesh Kumar Jha\Downloads\CMRIT NEW LOGO-01.png">
            <a:extLst>
              <a:ext uri="{FF2B5EF4-FFF2-40B4-BE49-F238E27FC236}">
                <a16:creationId xmlns:a16="http://schemas.microsoft.com/office/drawing/2014/main" xmlns="" id="{3858C4E2-4BA0-44B1-A12D-3B8D2CBF82BD}"/>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038259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5AA45710-DD44-4F12-AE7E-DE1E85C6E856}"/>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88F71D62-9C0B-459A-86C7-392B708A07A2}"/>
              </a:ext>
            </a:extLst>
          </p:cNvPr>
          <p:cNvSpPr>
            <a:spLocks noGrp="1"/>
          </p:cNvSpPr>
          <p:nvPr>
            <p:ph type="sldNum" sz="quarter" idx="12"/>
          </p:nvPr>
        </p:nvSpPr>
        <p:spPr/>
        <p:txBody>
          <a:bodyPr/>
          <a:lstStyle/>
          <a:p>
            <a:pPr>
              <a:defRPr/>
            </a:pPr>
            <a:fld id="{147856E9-F47B-4B79-B9A6-62404873B010}" type="slidenum">
              <a:rPr lang="en-US" altLang="en-US" smtClean="0"/>
              <a:pPr>
                <a:defRPr/>
              </a:pPr>
              <a:t>64</a:t>
            </a:fld>
            <a:endParaRPr lang="en-US" altLang="en-US"/>
          </a:p>
        </p:txBody>
      </p:sp>
      <p:sp>
        <p:nvSpPr>
          <p:cNvPr id="6" name="Rectangle 5">
            <a:extLst>
              <a:ext uri="{FF2B5EF4-FFF2-40B4-BE49-F238E27FC236}">
                <a16:creationId xmlns:a16="http://schemas.microsoft.com/office/drawing/2014/main" xmlns="" id="{058583C6-A94F-42CD-BBF0-6E917CF0372B}"/>
              </a:ext>
            </a:extLst>
          </p:cNvPr>
          <p:cNvSpPr/>
          <p:nvPr/>
        </p:nvSpPr>
        <p:spPr>
          <a:xfrm>
            <a:off x="3429000" y="1327991"/>
            <a:ext cx="5965095" cy="461665"/>
          </a:xfrm>
          <a:prstGeom prst="rect">
            <a:avLst/>
          </a:prstGeom>
        </p:spPr>
        <p:txBody>
          <a:bodyPr wrap="none">
            <a:spAutoFit/>
          </a:bodyPr>
          <a:lstStyle/>
          <a:p>
            <a:pPr algn="just"/>
            <a:r>
              <a:rPr lang="en-US" altLang="en-US" sz="2400" b="1" dirty="0">
                <a:latin typeface="Times New Roman" panose="02020603050405020304" pitchFamily="18" charset="0"/>
                <a:cs typeface="Times New Roman" panose="02020603050405020304" pitchFamily="18" charset="0"/>
              </a:rPr>
              <a:t>Insert, Delete, and update statement in SQL</a:t>
            </a:r>
          </a:p>
        </p:txBody>
      </p:sp>
      <p:sp>
        <p:nvSpPr>
          <p:cNvPr id="7" name="Rectangle 6">
            <a:extLst>
              <a:ext uri="{FF2B5EF4-FFF2-40B4-BE49-F238E27FC236}">
                <a16:creationId xmlns:a16="http://schemas.microsoft.com/office/drawing/2014/main" xmlns="" id="{6DDBC6D6-2EEE-4D1D-93D6-697FCAAD098E}"/>
              </a:ext>
            </a:extLst>
          </p:cNvPr>
          <p:cNvSpPr/>
          <p:nvPr/>
        </p:nvSpPr>
        <p:spPr>
          <a:xfrm>
            <a:off x="311426" y="2054021"/>
            <a:ext cx="11569148" cy="4708981"/>
          </a:xfrm>
          <a:prstGeom prst="rect">
            <a:avLst/>
          </a:prstGeom>
        </p:spPr>
        <p:txBody>
          <a:bodyPr wrap="square">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To insert data into a relation, we either specify a tuple to be inserted or write a Query whose result is a set of tuples to be inserted.</a:t>
            </a:r>
          </a:p>
          <a:p>
            <a:r>
              <a:rPr lang="en-IN" sz="2000" b="1" dirty="0">
                <a:latin typeface="Times New Roman" panose="02020603050405020304" pitchFamily="18" charset="0"/>
                <a:cs typeface="Times New Roman" panose="02020603050405020304" pitchFamily="18" charset="0"/>
              </a:rPr>
              <a:t>insert into </a:t>
            </a:r>
            <a:r>
              <a:rPr lang="en-IN" sz="2000" i="1" dirty="0">
                <a:latin typeface="Times New Roman" panose="02020603050405020304" pitchFamily="18" charset="0"/>
                <a:cs typeface="Times New Roman" panose="02020603050405020304" pitchFamily="18" charset="0"/>
              </a:rPr>
              <a:t>course</a:t>
            </a:r>
          </a:p>
          <a:p>
            <a:r>
              <a:rPr lang="en-IN" sz="2000" b="1" dirty="0">
                <a:latin typeface="Times New Roman" panose="02020603050405020304" pitchFamily="18" charset="0"/>
                <a:cs typeface="Times New Roman" panose="02020603050405020304" pitchFamily="18" charset="0"/>
              </a:rPr>
              <a:t>values </a:t>
            </a:r>
            <a:r>
              <a:rPr lang="en-IN" sz="2000" dirty="0">
                <a:latin typeface="Times New Roman" panose="02020603050405020304" pitchFamily="18" charset="0"/>
                <a:cs typeface="Times New Roman" panose="02020603050405020304" pitchFamily="18" charset="0"/>
              </a:rPr>
              <a:t>(’CS-437’, ’Database Systems’, ’Comp. Sci.’, 4);</a:t>
            </a:r>
          </a:p>
          <a:p>
            <a:r>
              <a:rPr lang="en-IN" sz="2000" dirty="0">
                <a:latin typeface="Times New Roman" panose="02020603050405020304" pitchFamily="18" charset="0"/>
                <a:cs typeface="Times New Roman" panose="02020603050405020304" pitchFamily="18" charset="0"/>
              </a:rPr>
              <a:t>(OR)</a:t>
            </a:r>
          </a:p>
          <a:p>
            <a:r>
              <a:rPr lang="en-US" sz="2000" b="1" dirty="0">
                <a:latin typeface="Times New Roman" panose="02020603050405020304" pitchFamily="18" charset="0"/>
                <a:cs typeface="Times New Roman" panose="02020603050405020304" pitchFamily="18" charset="0"/>
              </a:rPr>
              <a:t>insert into </a:t>
            </a:r>
            <a:r>
              <a:rPr lang="en-US" sz="2000" i="1" dirty="0">
                <a:latin typeface="Times New Roman" panose="02020603050405020304" pitchFamily="18" charset="0"/>
                <a:cs typeface="Times New Roman" panose="02020603050405020304" pitchFamily="18" charset="0"/>
              </a:rPr>
              <a:t>course </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course id</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title</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dept name</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credits</a:t>
            </a:r>
            <a:r>
              <a:rPr lang="en-US" sz="2000" dirty="0">
                <a:latin typeface="Times New Roman" panose="02020603050405020304" pitchFamily="18" charset="0"/>
                <a:cs typeface="Times New Roman" panose="02020603050405020304" pitchFamily="18" charset="0"/>
              </a:rPr>
              <a:t>)</a:t>
            </a:r>
          </a:p>
          <a:p>
            <a:r>
              <a:rPr lang="en-IN" sz="2000" b="1" dirty="0">
                <a:latin typeface="Times New Roman" panose="02020603050405020304" pitchFamily="18" charset="0"/>
                <a:cs typeface="Times New Roman" panose="02020603050405020304" pitchFamily="18" charset="0"/>
              </a:rPr>
              <a:t>values </a:t>
            </a:r>
            <a:r>
              <a:rPr lang="en-IN" sz="2000" dirty="0">
                <a:latin typeface="Times New Roman" panose="02020603050405020304" pitchFamily="18" charset="0"/>
                <a:cs typeface="Times New Roman" panose="02020603050405020304" pitchFamily="18" charset="0"/>
              </a:rPr>
              <a:t>(’CS-437’, ’Database Systems’, ’Comp. Sci.’, 4);</a:t>
            </a:r>
          </a:p>
          <a:p>
            <a:endParaRPr lang="en-IN"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In certain situations, we may wish to change a value in a tuple without changing  </a:t>
            </a:r>
            <a:r>
              <a:rPr lang="en-US" sz="2000" i="1" dirty="0">
                <a:latin typeface="Times New Roman" panose="02020603050405020304" pitchFamily="18" charset="0"/>
                <a:cs typeface="Times New Roman" panose="02020603050405020304" pitchFamily="18" charset="0"/>
              </a:rPr>
              <a:t>all </a:t>
            </a:r>
            <a:r>
              <a:rPr lang="en-US" sz="2000" dirty="0">
                <a:latin typeface="Times New Roman" panose="02020603050405020304" pitchFamily="18" charset="0"/>
                <a:cs typeface="Times New Roman" panose="02020603050405020304" pitchFamily="18" charset="0"/>
              </a:rPr>
              <a:t>values in the tuple. For this purpose, the </a:t>
            </a:r>
            <a:r>
              <a:rPr lang="en-US" sz="2000" b="1" dirty="0">
                <a:latin typeface="Times New Roman" panose="02020603050405020304" pitchFamily="18" charset="0"/>
                <a:cs typeface="Times New Roman" panose="02020603050405020304" pitchFamily="18" charset="0"/>
              </a:rPr>
              <a:t>update </a:t>
            </a:r>
            <a:r>
              <a:rPr lang="en-US" sz="2000" dirty="0">
                <a:latin typeface="Times New Roman" panose="02020603050405020304" pitchFamily="18" charset="0"/>
                <a:cs typeface="Times New Roman" panose="02020603050405020304" pitchFamily="18" charset="0"/>
              </a:rPr>
              <a:t>statement can be used.</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Suppose that annual salary increases are being made, and salaries of all instructors are to be increased by 5 percent. We write:</a:t>
            </a:r>
          </a:p>
          <a:p>
            <a:endParaRPr lang="en-IN" sz="2000" b="1" dirty="0">
              <a:latin typeface="Times New Roman" panose="02020603050405020304" pitchFamily="18" charset="0"/>
              <a:cs typeface="Times New Roman" panose="02020603050405020304" pitchFamily="18" charset="0"/>
            </a:endParaRPr>
          </a:p>
          <a:p>
            <a:r>
              <a:rPr lang="en-IN" sz="2000" b="1">
                <a:latin typeface="Times New Roman" panose="02020603050405020304" pitchFamily="18" charset="0"/>
                <a:cs typeface="Times New Roman" panose="02020603050405020304" pitchFamily="18" charset="0"/>
              </a:rPr>
              <a:t>update </a:t>
            </a:r>
            <a:r>
              <a:rPr lang="en-IN" sz="2000" i="1">
                <a:latin typeface="Times New Roman" panose="02020603050405020304" pitchFamily="18" charset="0"/>
                <a:cs typeface="Times New Roman" panose="02020603050405020304" pitchFamily="18" charset="0"/>
              </a:rPr>
              <a:t>instructor </a:t>
            </a:r>
            <a:r>
              <a:rPr lang="en-IN" sz="2000" b="1">
                <a:latin typeface="Times New Roman" panose="02020603050405020304" pitchFamily="18" charset="0"/>
                <a:cs typeface="Times New Roman" panose="02020603050405020304" pitchFamily="18" charset="0"/>
              </a:rPr>
              <a:t>set </a:t>
            </a:r>
            <a:r>
              <a:rPr lang="en-IN" sz="2000" i="1" dirty="0">
                <a:latin typeface="Times New Roman" panose="02020603050405020304" pitchFamily="18" charset="0"/>
                <a:cs typeface="Times New Roman" panose="02020603050405020304" pitchFamily="18" charset="0"/>
              </a:rPr>
              <a:t>salary</a:t>
            </a:r>
            <a:r>
              <a:rPr lang="en-IN" sz="2000" dirty="0">
                <a:latin typeface="Times New Roman" panose="02020603050405020304" pitchFamily="18" charset="0"/>
                <a:cs typeface="Times New Roman" panose="02020603050405020304" pitchFamily="18" charset="0"/>
              </a:rPr>
              <a:t>= </a:t>
            </a:r>
            <a:r>
              <a:rPr lang="en-IN" sz="2000" i="1" dirty="0">
                <a:latin typeface="Times New Roman" panose="02020603050405020304" pitchFamily="18" charset="0"/>
                <a:cs typeface="Times New Roman" panose="02020603050405020304" pitchFamily="18" charset="0"/>
              </a:rPr>
              <a:t>salary </a:t>
            </a:r>
            <a:r>
              <a:rPr lang="en-IN" sz="2000" dirty="0">
                <a:latin typeface="Times New Roman" panose="02020603050405020304" pitchFamily="18" charset="0"/>
                <a:cs typeface="Times New Roman" panose="02020603050405020304" pitchFamily="18" charset="0"/>
              </a:rPr>
              <a:t>* 1.05;</a:t>
            </a:r>
          </a:p>
        </p:txBody>
      </p:sp>
      <p:pic>
        <p:nvPicPr>
          <p:cNvPr id="8" name="Picture 5" descr="C:\Users\Mahesh Kumar Jha\Downloads\CMRIT NEW LOGO-01.png">
            <a:extLst>
              <a:ext uri="{FF2B5EF4-FFF2-40B4-BE49-F238E27FC236}">
                <a16:creationId xmlns:a16="http://schemas.microsoft.com/office/drawing/2014/main" xmlns="" id="{63368C90-1DCD-471B-B194-B6E3EE2859AF}"/>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059294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xmlns="" id="{AC868AB1-D90F-4E2E-B87C-A9D2C297DBA9}"/>
              </a:ext>
            </a:extLst>
          </p:cNvPr>
          <p:cNvSpPr>
            <a:spLocks noGrp="1"/>
          </p:cNvSpPr>
          <p:nvPr>
            <p:ph type="title"/>
          </p:nvPr>
        </p:nvSpPr>
        <p:spPr>
          <a:xfrm>
            <a:off x="1504950" y="906463"/>
            <a:ext cx="9928225" cy="419100"/>
          </a:xfrm>
        </p:spPr>
        <p:txBody>
          <a:bodyPr/>
          <a:lstStyle/>
          <a:p>
            <a:pPr algn="ctr" eaLnBrk="1" hangingPunct="1"/>
            <a:r>
              <a:rPr lang="en-IN" altLang="en-US"/>
              <a:t>Text books and Reference books</a:t>
            </a:r>
            <a:endParaRPr lang="en-US" altLang="en-US" b="1">
              <a:solidFill>
                <a:schemeClr val="bg1"/>
              </a:solidFill>
              <a:latin typeface="Arial" panose="020B0604020202020204" pitchFamily="34" charset="0"/>
              <a:cs typeface="Arial" panose="020B0604020202020204" pitchFamily="34" charset="0"/>
            </a:endParaRPr>
          </a:p>
        </p:txBody>
      </p:sp>
      <p:sp>
        <p:nvSpPr>
          <p:cNvPr id="36867" name="Slide Number Placeholder 5">
            <a:extLst>
              <a:ext uri="{FF2B5EF4-FFF2-40B4-BE49-F238E27FC236}">
                <a16:creationId xmlns:a16="http://schemas.microsoft.com/office/drawing/2014/main" xmlns="" id="{F299F2E8-CCE0-4469-9D02-3C9D476A0C0C}"/>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21EE0D96-A850-42BE-A708-1A7B250F08BA}" type="slidenum">
              <a:rPr lang="en-IN" altLang="en-US" sz="2800">
                <a:solidFill>
                  <a:schemeClr val="bg1"/>
                </a:solidFill>
                <a:latin typeface="Calibri" panose="020F0502020204030204" pitchFamily="34" charset="0"/>
              </a:rPr>
              <a:pPr>
                <a:spcBef>
                  <a:spcPct val="0"/>
                </a:spcBef>
                <a:buClrTx/>
                <a:buSzTx/>
                <a:buFontTx/>
                <a:buNone/>
              </a:pPr>
              <a:t>65</a:t>
            </a:fld>
            <a:endParaRPr lang="en-IN" altLang="en-US" sz="2800">
              <a:solidFill>
                <a:schemeClr val="bg1"/>
              </a:solidFill>
              <a:latin typeface="Calibri" panose="020F0502020204030204" pitchFamily="34" charset="0"/>
            </a:endParaRPr>
          </a:p>
        </p:txBody>
      </p:sp>
      <p:pic>
        <p:nvPicPr>
          <p:cNvPr id="36868" name="Picture 5" descr="C:\Users\Mahesh Kumar Jha\Downloads\CMRIT NEW LOGO-01.png">
            <a:extLst>
              <a:ext uri="{FF2B5EF4-FFF2-40B4-BE49-F238E27FC236}">
                <a16:creationId xmlns:a16="http://schemas.microsoft.com/office/drawing/2014/main" xmlns="" id="{F5C2746F-97C6-44E9-B102-0DBFAC091673}"/>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606425"/>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xmlns="" id="{1E09B58E-D73D-4C5A-A392-404F23D8B666}"/>
              </a:ext>
            </a:extLst>
          </p:cNvPr>
          <p:cNvGraphicFramePr>
            <a:graphicFrameLocks noGrp="1"/>
          </p:cNvGraphicFramePr>
          <p:nvPr/>
        </p:nvGraphicFramePr>
        <p:xfrm>
          <a:off x="530225" y="2439987"/>
          <a:ext cx="11273847" cy="3249334"/>
        </p:xfrm>
        <a:graphic>
          <a:graphicData uri="http://schemas.openxmlformats.org/drawingml/2006/table">
            <a:tbl>
              <a:tblPr bandRow="1">
                <a:tableStyleId>{5C22544A-7EE6-4342-B048-85BDC9FD1C3A}</a:tableStyleId>
              </a:tblPr>
              <a:tblGrid>
                <a:gridCol w="1111985">
                  <a:extLst>
                    <a:ext uri="{9D8B030D-6E8A-4147-A177-3AD203B41FA5}">
                      <a16:colId xmlns:a16="http://schemas.microsoft.com/office/drawing/2014/main" xmlns="" val="20000"/>
                    </a:ext>
                  </a:extLst>
                </a:gridCol>
                <a:gridCol w="10161862">
                  <a:extLst>
                    <a:ext uri="{9D8B030D-6E8A-4147-A177-3AD203B41FA5}">
                      <a16:colId xmlns:a16="http://schemas.microsoft.com/office/drawing/2014/main" xmlns="" val="20001"/>
                    </a:ext>
                  </a:extLst>
                </a:gridCol>
              </a:tblGrid>
              <a:tr h="290840">
                <a:tc gridSpan="2">
                  <a:txBody>
                    <a:bodyPr/>
                    <a:lstStyle/>
                    <a:p>
                      <a:pPr marL="0" marR="0" algn="ctr">
                        <a:lnSpc>
                          <a:spcPct val="115000"/>
                        </a:lnSpc>
                        <a:spcBef>
                          <a:spcPts val="0"/>
                        </a:spcBef>
                        <a:spcAft>
                          <a:spcPts val="1000"/>
                        </a:spcAft>
                      </a:pPr>
                      <a:r>
                        <a:rPr lang="en-US" sz="1200" b="1">
                          <a:effectLst/>
                        </a:rPr>
                        <a:t>Text Books</a:t>
                      </a:r>
                      <a:endParaRPr lang="en-IN" sz="1200" b="1">
                        <a:effectLst/>
                        <a:latin typeface="Calibri" panose="020F0502020204030204" pitchFamily="34" charset="0"/>
                        <a:ea typeface="Calibri" panose="020F0502020204030204" pitchFamily="34" charset="0"/>
                      </a:endParaRPr>
                    </a:p>
                  </a:txBody>
                  <a:tcPr marL="68580" marR="68580" marT="0" marB="0" anchor="ctr"/>
                </a:tc>
                <a:tc hMerge="1">
                  <a:txBody>
                    <a:bodyPr/>
                    <a:lstStyle/>
                    <a:p>
                      <a:endParaRPr lang="en-IN"/>
                    </a:p>
                  </a:txBody>
                  <a:tcPr/>
                </a:tc>
                <a:extLst>
                  <a:ext uri="{0D108BD9-81ED-4DB2-BD59-A6C34878D82A}">
                    <a16:rowId xmlns:a16="http://schemas.microsoft.com/office/drawing/2014/main" xmlns="" val="10000"/>
                  </a:ext>
                </a:extLst>
              </a:tr>
              <a:tr h="735597">
                <a:tc>
                  <a:txBody>
                    <a:bodyPr/>
                    <a:lstStyle/>
                    <a:p>
                      <a:pPr marL="0" marR="0" algn="l">
                        <a:lnSpc>
                          <a:spcPct val="115000"/>
                        </a:lnSpc>
                        <a:spcBef>
                          <a:spcPts val="0"/>
                        </a:spcBef>
                        <a:spcAft>
                          <a:spcPts val="1000"/>
                        </a:spcAft>
                      </a:pPr>
                      <a:r>
                        <a:rPr lang="en-US" sz="1400" b="1" dirty="0">
                          <a:effectLst/>
                        </a:rPr>
                        <a:t>1.</a:t>
                      </a:r>
                      <a:endParaRPr lang="en-IN" sz="14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nSpc>
                          <a:spcPct val="104000"/>
                        </a:lnSpc>
                        <a:spcBef>
                          <a:spcPts val="0"/>
                        </a:spcBef>
                        <a:spcAft>
                          <a:spcPts val="1000"/>
                        </a:spcAft>
                      </a:pPr>
                      <a:r>
                        <a:rPr lang="en-US" sz="1400" b="1" dirty="0">
                          <a:effectLst/>
                        </a:rPr>
                        <a:t>Fundamentals of Database Systems, </a:t>
                      </a:r>
                      <a:r>
                        <a:rPr lang="en-US" sz="1400" b="1" dirty="0" err="1">
                          <a:effectLst/>
                        </a:rPr>
                        <a:t>Ramez</a:t>
                      </a:r>
                      <a:r>
                        <a:rPr lang="en-US" sz="1400" b="1" dirty="0">
                          <a:effectLst/>
                        </a:rPr>
                        <a:t> ElmasriandShamkantB.Navathe,7</a:t>
                      </a:r>
                      <a:r>
                        <a:rPr lang="en-US" sz="1400" b="1" baseline="30000" dirty="0">
                          <a:effectLst/>
                        </a:rPr>
                        <a:t>th</a:t>
                      </a:r>
                      <a:r>
                        <a:rPr lang="en-US" sz="1400" b="1" dirty="0">
                          <a:effectLst/>
                        </a:rPr>
                        <a:t>Edition,2017,Pearson. ISBN: 978-0-13-397077-7</a:t>
                      </a:r>
                      <a:endParaRPr lang="en-IN" sz="1400" b="1" dirty="0">
                        <a:effectLst/>
                      </a:endParaRPr>
                    </a:p>
                    <a:p>
                      <a:pPr marL="0" marR="0">
                        <a:lnSpc>
                          <a:spcPct val="115000"/>
                        </a:lnSpc>
                        <a:spcBef>
                          <a:spcPts val="0"/>
                        </a:spcBef>
                        <a:spcAft>
                          <a:spcPts val="1000"/>
                        </a:spcAft>
                      </a:pPr>
                      <a:r>
                        <a:rPr lang="en-US" sz="1400" b="1" dirty="0">
                          <a:effectLst/>
                        </a:rPr>
                        <a:t> </a:t>
                      </a:r>
                      <a:endParaRPr lang="en-IN" sz="1400" b="1"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10001"/>
                  </a:ext>
                </a:extLst>
              </a:tr>
              <a:tr h="497723">
                <a:tc>
                  <a:txBody>
                    <a:bodyPr/>
                    <a:lstStyle/>
                    <a:p>
                      <a:pPr marL="0" marR="0" algn="l">
                        <a:lnSpc>
                          <a:spcPct val="115000"/>
                        </a:lnSpc>
                        <a:spcBef>
                          <a:spcPts val="0"/>
                        </a:spcBef>
                        <a:spcAft>
                          <a:spcPts val="1000"/>
                        </a:spcAft>
                      </a:pPr>
                      <a:r>
                        <a:rPr lang="en-US" sz="1400" b="1" dirty="0">
                          <a:effectLst/>
                        </a:rPr>
                        <a:t>2.</a:t>
                      </a:r>
                      <a:endParaRPr lang="en-IN" sz="14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nSpc>
                          <a:spcPct val="112000"/>
                        </a:lnSpc>
                        <a:spcBef>
                          <a:spcPts val="0"/>
                        </a:spcBef>
                        <a:spcAft>
                          <a:spcPts val="1000"/>
                        </a:spcAft>
                      </a:pPr>
                      <a:r>
                        <a:rPr lang="en-US" sz="1400" b="1">
                          <a:effectLst/>
                        </a:rPr>
                        <a:t>Databasemanagementsystems,Ramakrishnan,andGehrke,3</a:t>
                      </a:r>
                      <a:r>
                        <a:rPr lang="en-US" sz="1400" b="1" baseline="30000">
                          <a:effectLst/>
                        </a:rPr>
                        <a:t>rd</a:t>
                      </a:r>
                      <a:r>
                        <a:rPr lang="en-US" sz="1400" b="1">
                          <a:effectLst/>
                        </a:rPr>
                        <a:t>Edition,2014, McGrawHill </a:t>
                      </a:r>
                      <a:r>
                        <a:rPr lang="en-US" sz="1400" b="1">
                          <a:effectLst/>
                          <a:highlight>
                            <a:srgbClr val="FFFFFF"/>
                          </a:highlight>
                        </a:rPr>
                        <a:t>ISBN-10: 0072465638 </a:t>
                      </a:r>
                      <a:endParaRPr lang="en-IN" sz="1400" b="1">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10002"/>
                  </a:ext>
                </a:extLst>
              </a:tr>
              <a:tr h="328685">
                <a:tc gridSpan="2">
                  <a:txBody>
                    <a:bodyPr/>
                    <a:lstStyle/>
                    <a:p>
                      <a:pPr marL="0" marR="0" algn="l">
                        <a:lnSpc>
                          <a:spcPct val="115000"/>
                        </a:lnSpc>
                        <a:spcBef>
                          <a:spcPts val="0"/>
                        </a:spcBef>
                        <a:spcAft>
                          <a:spcPts val="1000"/>
                        </a:spcAft>
                      </a:pPr>
                      <a:r>
                        <a:rPr lang="en-US" sz="1400" b="1">
                          <a:effectLst/>
                        </a:rPr>
                        <a:t>Reference Books</a:t>
                      </a:r>
                      <a:endParaRPr lang="en-IN" sz="1400" b="1">
                        <a:effectLst/>
                        <a:latin typeface="Calibri" panose="020F0502020204030204" pitchFamily="34" charset="0"/>
                        <a:ea typeface="Calibri" panose="020F0502020204030204" pitchFamily="34" charset="0"/>
                      </a:endParaRPr>
                    </a:p>
                  </a:txBody>
                  <a:tcPr marL="68580" marR="68580" marT="0" marB="0" anchor="ctr"/>
                </a:tc>
                <a:tc hMerge="1">
                  <a:txBody>
                    <a:bodyPr/>
                    <a:lstStyle/>
                    <a:p>
                      <a:endParaRPr lang="en-IN"/>
                    </a:p>
                  </a:txBody>
                  <a:tcPr/>
                </a:tc>
                <a:extLst>
                  <a:ext uri="{0D108BD9-81ED-4DB2-BD59-A6C34878D82A}">
                    <a16:rowId xmlns:a16="http://schemas.microsoft.com/office/drawing/2014/main" xmlns="" val="10003"/>
                  </a:ext>
                </a:extLst>
              </a:tr>
              <a:tr h="754567">
                <a:tc>
                  <a:txBody>
                    <a:bodyPr/>
                    <a:lstStyle/>
                    <a:p>
                      <a:pPr marL="342900" marR="0" lvl="0" indent="-342900" algn="l">
                        <a:lnSpc>
                          <a:spcPct val="115000"/>
                        </a:lnSpc>
                        <a:spcBef>
                          <a:spcPts val="0"/>
                        </a:spcBef>
                        <a:spcAft>
                          <a:spcPts val="0"/>
                        </a:spcAft>
                        <a:buFont typeface="+mj-lt"/>
                        <a:buAutoNum type="arabicPeriod"/>
                      </a:pPr>
                      <a:r>
                        <a:rPr lang="en-US" sz="1400" b="1" dirty="0">
                          <a:effectLst/>
                        </a:rPr>
                        <a:t> </a:t>
                      </a:r>
                      <a:endParaRPr lang="en-US" sz="14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nSpc>
                          <a:spcPct val="111000"/>
                        </a:lnSpc>
                        <a:spcBef>
                          <a:spcPts val="0"/>
                        </a:spcBef>
                        <a:spcAft>
                          <a:spcPts val="1000"/>
                        </a:spcAft>
                      </a:pPr>
                      <a:r>
                        <a:rPr lang="en-US" sz="1400" b="1">
                          <a:effectLst/>
                        </a:rPr>
                        <a:t>Silberschatz Korth and Sudharshan, Database System Concepts, 6</a:t>
                      </a:r>
                      <a:r>
                        <a:rPr lang="en-US" sz="1400" b="1" baseline="30000">
                          <a:effectLst/>
                        </a:rPr>
                        <a:t>th</a:t>
                      </a:r>
                      <a:r>
                        <a:rPr lang="en-US" sz="1400" b="1">
                          <a:effectLst/>
                        </a:rPr>
                        <a:t> Edition,Mc-GrawHill,2013. </a:t>
                      </a:r>
                      <a:r>
                        <a:rPr lang="en-US" sz="1400" b="1">
                          <a:effectLst/>
                          <a:highlight>
                            <a:srgbClr val="FFFFFF"/>
                          </a:highlight>
                        </a:rPr>
                        <a:t> ISBN-10: 9332901384</a:t>
                      </a:r>
                      <a:endParaRPr lang="en-IN" sz="1400" b="1">
                        <a:effectLst/>
                      </a:endParaRPr>
                    </a:p>
                    <a:p>
                      <a:pPr marL="0" marR="0">
                        <a:lnSpc>
                          <a:spcPct val="115000"/>
                        </a:lnSpc>
                        <a:spcBef>
                          <a:spcPts val="0"/>
                        </a:spcBef>
                        <a:spcAft>
                          <a:spcPts val="1000"/>
                        </a:spcAft>
                      </a:pPr>
                      <a:r>
                        <a:rPr lang="en-US" sz="1400" b="1">
                          <a:effectLst/>
                        </a:rPr>
                        <a:t> </a:t>
                      </a:r>
                      <a:endParaRPr lang="en-IN" sz="1400" b="1">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10004"/>
                  </a:ext>
                </a:extLst>
              </a:tr>
              <a:tr h="577546">
                <a:tc>
                  <a:txBody>
                    <a:bodyPr/>
                    <a:lstStyle/>
                    <a:p>
                      <a:pPr marL="0" marR="0" lvl="0" indent="0" algn="l">
                        <a:lnSpc>
                          <a:spcPct val="115000"/>
                        </a:lnSpc>
                        <a:spcBef>
                          <a:spcPts val="0"/>
                        </a:spcBef>
                        <a:spcAft>
                          <a:spcPts val="0"/>
                        </a:spcAft>
                        <a:buFont typeface="+mj-lt"/>
                        <a:buNone/>
                      </a:pPr>
                      <a:r>
                        <a:rPr lang="en-US" sz="1400" b="1" dirty="0">
                          <a:effectLst/>
                        </a:rPr>
                        <a:t>2. </a:t>
                      </a:r>
                      <a:endParaRPr lang="en-US" sz="14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nSpc>
                          <a:spcPct val="115000"/>
                        </a:lnSpc>
                        <a:spcBef>
                          <a:spcPts val="0"/>
                        </a:spcBef>
                        <a:spcAft>
                          <a:spcPts val="1000"/>
                        </a:spcAft>
                      </a:pPr>
                      <a:r>
                        <a:rPr lang="en-US" sz="1400" b="1" dirty="0">
                          <a:effectLst/>
                        </a:rPr>
                        <a:t>Coronel, Morris, and Rob, Database Principles Fundamentals of Design, Implementation and Management, Cengage Learning2012. </a:t>
                      </a:r>
                      <a:r>
                        <a:rPr lang="en-US" sz="1400" b="1" dirty="0">
                          <a:effectLst/>
                          <a:highlight>
                            <a:srgbClr val="FFFFFF"/>
                          </a:highlight>
                        </a:rPr>
                        <a:t>ISBN 9781285196145</a:t>
                      </a:r>
                      <a:endParaRPr lang="en-IN" sz="1400" b="1"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10005"/>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xmlns="" id="{D157D7EE-4BC4-4F08-B652-8634804C7FDF}"/>
              </a:ext>
            </a:extLst>
          </p:cNvPr>
          <p:cNvSpPr>
            <a:spLocks noGrp="1"/>
          </p:cNvSpPr>
          <p:nvPr>
            <p:ph type="title"/>
          </p:nvPr>
        </p:nvSpPr>
        <p:spPr>
          <a:xfrm>
            <a:off x="1504950" y="906463"/>
            <a:ext cx="9928225" cy="419100"/>
          </a:xfrm>
        </p:spPr>
        <p:txBody>
          <a:bodyPr/>
          <a:lstStyle/>
          <a:p>
            <a:pPr algn="ctr" eaLnBrk="1" hangingPunct="1"/>
            <a:r>
              <a:rPr lang="en-IN" altLang="en-US"/>
              <a:t>Some useful links</a:t>
            </a:r>
            <a:endParaRPr lang="en-US" altLang="en-US" b="1">
              <a:solidFill>
                <a:schemeClr val="bg1"/>
              </a:solidFill>
              <a:latin typeface="Arial" panose="020B0604020202020204" pitchFamily="34" charset="0"/>
              <a:cs typeface="Arial" panose="020B0604020202020204" pitchFamily="34" charset="0"/>
            </a:endParaRPr>
          </a:p>
        </p:txBody>
      </p:sp>
      <p:sp>
        <p:nvSpPr>
          <p:cNvPr id="41987" name="Content Placeholder 2">
            <a:extLst>
              <a:ext uri="{FF2B5EF4-FFF2-40B4-BE49-F238E27FC236}">
                <a16:creationId xmlns:a16="http://schemas.microsoft.com/office/drawing/2014/main" xmlns="" id="{5E68337E-CC8F-4F4A-B34F-B8E9B5AC73D1}"/>
              </a:ext>
            </a:extLst>
          </p:cNvPr>
          <p:cNvSpPr>
            <a:spLocks noGrp="1"/>
          </p:cNvSpPr>
          <p:nvPr>
            <p:ph idx="1"/>
          </p:nvPr>
        </p:nvSpPr>
        <p:spPr>
          <a:xfrm>
            <a:off x="382588" y="2439988"/>
            <a:ext cx="11426825" cy="3700462"/>
          </a:xfrm>
        </p:spPr>
        <p:txBody>
          <a:bodyPr/>
          <a:lstStyle/>
          <a:p>
            <a:pPr marL="0" indent="0">
              <a:buFont typeface="Wingdings 3" panose="05040102010807070707" pitchFamily="18" charset="2"/>
              <a:buNone/>
            </a:pPr>
            <a:r>
              <a:rPr lang="en-IN" altLang="en-US" sz="1800" b="1" u="sng">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https://www.cs.uregina.ca/Links/class-info/215/erd/#:~:text=Data%20modeling%20is%20a%20technique,data%20requirements%20for%20a%20database</a:t>
            </a:r>
            <a:endParaRPr lang="en-IN" altLang="en-US" sz="1800" b="1" u="sng">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3"/>
            </a:endParaRPr>
          </a:p>
          <a:p>
            <a:pPr marL="0" indent="0">
              <a:buFont typeface="Wingdings 3" panose="05040102010807070707" pitchFamily="18" charset="2"/>
              <a:buNone/>
            </a:pPr>
            <a:r>
              <a:rPr lang="en-IN" altLang="en-US" sz="1800" b="1" u="sng">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3"/>
              </a:rPr>
              <a:t>https://www.geeksforgeeks.org/generalization-specialization-and-aggregation-in-er-model/</a:t>
            </a:r>
            <a:endParaRPr lang="en-IN" altLang="en-US" sz="1800" b="1" u="sng">
              <a:solidFill>
                <a:srgbClr val="0563C1"/>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Font typeface="Wingdings 3" panose="05040102010807070707" pitchFamily="18" charset="2"/>
              <a:buNone/>
            </a:pPr>
            <a:r>
              <a:rPr lang="en-IN" altLang="en-US" sz="1800" b="1" u="sng">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4"/>
              </a:rPr>
              <a:t>https://www.guru99.com/relational-data-model-dbms.html</a:t>
            </a:r>
            <a:endParaRPr lang="en-IN" altLang="en-US" sz="1800">
              <a:latin typeface="Calibri" panose="020F0502020204030204" pitchFamily="34" charset="0"/>
              <a:ea typeface="Calibri" panose="020F0502020204030204" pitchFamily="34" charset="0"/>
              <a:cs typeface="Times New Roman" panose="02020603050405020304" pitchFamily="18" charset="0"/>
            </a:endParaRPr>
          </a:p>
          <a:p>
            <a:pPr marL="0" indent="0">
              <a:buFont typeface="Wingdings 3" panose="05040102010807070707" pitchFamily="18" charset="2"/>
              <a:buNone/>
            </a:pPr>
            <a:r>
              <a:rPr lang="en-IN" altLang="en-US" sz="1800" b="1" u="sng">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5"/>
              </a:rPr>
              <a:t>https://www.tutorialspoint.com/dbms/relational_algebra.htm</a:t>
            </a:r>
            <a:endParaRPr lang="en-IN" altLang="en-US" sz="1800">
              <a:latin typeface="Calibri" panose="020F0502020204030204" pitchFamily="34" charset="0"/>
              <a:ea typeface="Calibri" panose="020F0502020204030204" pitchFamily="34" charset="0"/>
              <a:cs typeface="Times New Roman" panose="02020603050405020304" pitchFamily="18" charset="0"/>
            </a:endParaRPr>
          </a:p>
          <a:p>
            <a:pPr marL="0" indent="0">
              <a:buFont typeface="Wingdings 3" panose="05040102010807070707" pitchFamily="18" charset="2"/>
              <a:buNone/>
            </a:pPr>
            <a:endParaRPr lang="en-US" altLang="en-US" sz="180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41988" name="Slide Number Placeholder 5">
            <a:extLst>
              <a:ext uri="{FF2B5EF4-FFF2-40B4-BE49-F238E27FC236}">
                <a16:creationId xmlns:a16="http://schemas.microsoft.com/office/drawing/2014/main" xmlns="" id="{92607C13-BBC3-4CEA-8710-FBC442CA3DA3}"/>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DF812835-0CD2-4A38-A433-D2FBC0A5B2A4}" type="slidenum">
              <a:rPr lang="en-IN" altLang="en-US" sz="2800">
                <a:solidFill>
                  <a:schemeClr val="bg1"/>
                </a:solidFill>
                <a:latin typeface="Calibri" panose="020F0502020204030204" pitchFamily="34" charset="0"/>
              </a:rPr>
              <a:pPr>
                <a:spcBef>
                  <a:spcPct val="0"/>
                </a:spcBef>
                <a:buClrTx/>
                <a:buSzTx/>
                <a:buFontTx/>
                <a:buNone/>
              </a:pPr>
              <a:t>66</a:t>
            </a:fld>
            <a:endParaRPr lang="en-IN" altLang="en-US" sz="2800">
              <a:solidFill>
                <a:schemeClr val="bg1"/>
              </a:solidFill>
              <a:latin typeface="Calibri" panose="020F0502020204030204" pitchFamily="34" charset="0"/>
            </a:endParaRPr>
          </a:p>
        </p:txBody>
      </p:sp>
      <p:pic>
        <p:nvPicPr>
          <p:cNvPr id="41989" name="Picture 5" descr="C:\Users\Mahesh Kumar Jha\Downloads\CMRIT NEW LOGO-01.png">
            <a:extLst>
              <a:ext uri="{FF2B5EF4-FFF2-40B4-BE49-F238E27FC236}">
                <a16:creationId xmlns:a16="http://schemas.microsoft.com/office/drawing/2014/main" xmlns="" id="{DD302462-7297-4918-8E11-8B2CF449154A}"/>
              </a:ext>
            </a:extLst>
          </p:cNvPr>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606425"/>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7">
            <a:extLst>
              <a:ext uri="{FF2B5EF4-FFF2-40B4-BE49-F238E27FC236}">
                <a16:creationId xmlns:a16="http://schemas.microsoft.com/office/drawing/2014/main" xmlns="" id="{1BD3EAB1-D548-4F8C-B935-CA927322E7B6}"/>
              </a:ext>
            </a:extLst>
          </p:cNvPr>
          <p:cNvGrpSpPr>
            <a:grpSpLocks/>
          </p:cNvGrpSpPr>
          <p:nvPr/>
        </p:nvGrpSpPr>
        <p:grpSpPr bwMode="auto">
          <a:xfrm>
            <a:off x="1016000" y="2438400"/>
            <a:ext cx="10261600" cy="1676400"/>
            <a:chOff x="838200" y="2590800"/>
            <a:chExt cx="7696200" cy="1676400"/>
          </a:xfrm>
        </p:grpSpPr>
        <p:sp>
          <p:nvSpPr>
            <p:cNvPr id="7" name="Ribbon: Tilted Up 6">
              <a:extLst>
                <a:ext uri="{FF2B5EF4-FFF2-40B4-BE49-F238E27FC236}">
                  <a16:creationId xmlns:a16="http://schemas.microsoft.com/office/drawing/2014/main" xmlns="" id="{272C8276-3005-4330-A9AF-D9178AFE2D78}"/>
                </a:ext>
              </a:extLst>
            </p:cNvPr>
            <p:cNvSpPr/>
            <p:nvPr/>
          </p:nvSpPr>
          <p:spPr>
            <a:xfrm>
              <a:off x="838200" y="2590800"/>
              <a:ext cx="7696200" cy="1676400"/>
            </a:xfrm>
            <a:prstGeom prst="ribbon2">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IN"/>
            </a:p>
          </p:txBody>
        </p:sp>
        <p:sp>
          <p:nvSpPr>
            <p:cNvPr id="4" name="Rectangle 3">
              <a:extLst>
                <a:ext uri="{FF2B5EF4-FFF2-40B4-BE49-F238E27FC236}">
                  <a16:creationId xmlns:a16="http://schemas.microsoft.com/office/drawing/2014/main" xmlns="" id="{C9539744-F1F0-41F2-8350-C7CB1E00BA1F}"/>
                </a:ext>
              </a:extLst>
            </p:cNvPr>
            <p:cNvSpPr/>
            <p:nvPr/>
          </p:nvSpPr>
          <p:spPr>
            <a:xfrm>
              <a:off x="3597423" y="2743200"/>
              <a:ext cx="2382143" cy="923330"/>
            </a:xfrm>
            <a:prstGeom prst="rect">
              <a:avLst/>
            </a:prstGeom>
            <a:noFill/>
            <a:ln>
              <a:noFill/>
            </a:ln>
          </p:spPr>
          <p:txBody>
            <a:bodyPr wrap="none">
              <a:spAutoFit/>
            </a:bodyPr>
            <a:lstStyle/>
            <a:p>
              <a:pPr algn="ctr" fontAlgn="auto">
                <a:spcBef>
                  <a:spcPts val="0"/>
                </a:spcBef>
                <a:spcAft>
                  <a:spcPts val="0"/>
                </a:spcAft>
                <a:defRPr/>
              </a:pPr>
              <a:r>
                <a:rPr lang="en-US" sz="5400" b="1" dirty="0">
                  <a:ln w="9525">
                    <a:solidFill>
                      <a:schemeClr val="bg1"/>
                    </a:solidFill>
                    <a:prstDash val="solid"/>
                  </a:ln>
                  <a:effectLst>
                    <a:outerShdw blurRad="12700" dist="38100" dir="2700000" algn="tl" rotWithShape="0">
                      <a:schemeClr val="accent5">
                        <a:lumMod val="60000"/>
                        <a:lumOff val="40000"/>
                      </a:schemeClr>
                    </a:outerShdw>
                  </a:effectLst>
                  <a:latin typeface="Forte" panose="03060902040502070203" pitchFamily="66" charset="0"/>
                  <a:cs typeface="+mn-cs"/>
                </a:rPr>
                <a:t>Thank You</a:t>
              </a:r>
            </a:p>
          </p:txBody>
        </p:sp>
      </p:grpSp>
      <p:sp>
        <p:nvSpPr>
          <p:cNvPr id="43011" name="Slide Number Placeholder 5">
            <a:extLst>
              <a:ext uri="{FF2B5EF4-FFF2-40B4-BE49-F238E27FC236}">
                <a16:creationId xmlns:a16="http://schemas.microsoft.com/office/drawing/2014/main" xmlns="" id="{2A8547F7-B081-4B8C-88B6-15848C616D24}"/>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0495C9C3-4100-4B55-9E91-A63E1ED189DB}" type="slidenum">
              <a:rPr lang="en-IN" altLang="en-US" sz="2800">
                <a:solidFill>
                  <a:schemeClr val="bg1"/>
                </a:solidFill>
                <a:latin typeface="Calibri" panose="020F0502020204030204" pitchFamily="34" charset="0"/>
              </a:rPr>
              <a:pPr>
                <a:spcBef>
                  <a:spcPct val="0"/>
                </a:spcBef>
                <a:buClrTx/>
                <a:buSzTx/>
                <a:buFontTx/>
                <a:buNone/>
              </a:pPr>
              <a:t>67</a:t>
            </a:fld>
            <a:endParaRPr lang="en-IN" altLang="en-US" sz="2800">
              <a:solidFill>
                <a:schemeClr val="bg1"/>
              </a:solidFill>
              <a:latin typeface="Calibri" panose="020F0502020204030204" pitchFamily="34" charset="0"/>
            </a:endParaRPr>
          </a:p>
        </p:txBody>
      </p:sp>
      <p:pic>
        <p:nvPicPr>
          <p:cNvPr id="6" name="Picture 5" descr="C:\Users\Mahesh Kumar Jha\Downloads\CMRIT NEW LOGO-01.png">
            <a:extLst>
              <a:ext uri="{FF2B5EF4-FFF2-40B4-BE49-F238E27FC236}">
                <a16:creationId xmlns:a16="http://schemas.microsoft.com/office/drawing/2014/main" xmlns="" id="{87A300E4-94EE-4E5B-BD32-B9C7BC4405B7}"/>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574341"/>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5">
            <a:extLst>
              <a:ext uri="{FF2B5EF4-FFF2-40B4-BE49-F238E27FC236}">
                <a16:creationId xmlns:a16="http://schemas.microsoft.com/office/drawing/2014/main" xmlns="" id="{58F7722A-4EFE-4DF7-A550-372799F78B0C}"/>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7F2C9B62-01B1-4A82-84AA-4074757EBAAC}" type="slidenum">
              <a:rPr lang="en-IN" altLang="en-US" sz="2800">
                <a:solidFill>
                  <a:schemeClr val="bg1"/>
                </a:solidFill>
                <a:latin typeface="Calibri" panose="020F0502020204030204" pitchFamily="34" charset="0"/>
              </a:rPr>
              <a:pPr>
                <a:spcBef>
                  <a:spcPct val="0"/>
                </a:spcBef>
                <a:buClrTx/>
                <a:buSzTx/>
                <a:buFontTx/>
                <a:buNone/>
              </a:pPr>
              <a:t>7</a:t>
            </a:fld>
            <a:endParaRPr lang="en-IN" altLang="en-US" sz="2800">
              <a:solidFill>
                <a:schemeClr val="bg1"/>
              </a:solidFill>
              <a:latin typeface="Calibri" panose="020F0502020204030204" pitchFamily="34" charset="0"/>
            </a:endParaRPr>
          </a:p>
        </p:txBody>
      </p:sp>
      <p:pic>
        <p:nvPicPr>
          <p:cNvPr id="30724" name="Picture 5" descr="C:\Users\Mahesh Kumar Jha\Downloads\CMRIT NEW LOGO-01.png">
            <a:extLst>
              <a:ext uri="{FF2B5EF4-FFF2-40B4-BE49-F238E27FC236}">
                <a16:creationId xmlns:a16="http://schemas.microsoft.com/office/drawing/2014/main" xmlns="" id="{53F528ED-2204-4CAF-BBDD-7EAB620094E2}"/>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530225" y="606425"/>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Content Placeholder 2">
            <a:extLst>
              <a:ext uri="{FF2B5EF4-FFF2-40B4-BE49-F238E27FC236}">
                <a16:creationId xmlns:a16="http://schemas.microsoft.com/office/drawing/2014/main" xmlns="" id="{CEA346A6-D42C-4876-BC19-BB99AF43401A}"/>
              </a:ext>
            </a:extLst>
          </p:cNvPr>
          <p:cNvSpPr txBox="1">
            <a:spLocks/>
          </p:cNvSpPr>
          <p:nvPr/>
        </p:nvSpPr>
        <p:spPr bwMode="auto">
          <a:xfrm>
            <a:off x="530225" y="2294021"/>
            <a:ext cx="11397916" cy="4852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lnSpcReduction="10000"/>
          </a:bodyPr>
          <a:lstStyle>
            <a:lvl1pPr marL="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2400" b="0" kern="1200">
                <a:solidFill>
                  <a:schemeClr val="accent1"/>
                </a:solidFill>
                <a:latin typeface="+mn-lt"/>
                <a:ea typeface="+mn-ea"/>
                <a:cs typeface="+mn-cs"/>
              </a:defRPr>
            </a:lvl1pPr>
            <a:lvl2pPr marL="45720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2000" b="1" kern="1200">
                <a:solidFill>
                  <a:srgbClr val="404040"/>
                </a:solidFill>
                <a:latin typeface="+mn-lt"/>
                <a:ea typeface="+mn-ea"/>
                <a:cs typeface="+mn-cs"/>
              </a:defRPr>
            </a:lvl2pPr>
            <a:lvl3pPr marL="91440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1800" b="1" kern="1200">
                <a:solidFill>
                  <a:srgbClr val="404040"/>
                </a:solidFill>
                <a:latin typeface="+mn-lt"/>
                <a:ea typeface="+mn-ea"/>
                <a:cs typeface="+mn-cs"/>
              </a:defRPr>
            </a:lvl3pPr>
            <a:lvl4pPr marL="137160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1600" b="1" kern="1200">
                <a:solidFill>
                  <a:srgbClr val="404040"/>
                </a:solidFill>
                <a:latin typeface="+mn-lt"/>
                <a:ea typeface="+mn-ea"/>
                <a:cs typeface="+mn-cs"/>
              </a:defRPr>
            </a:lvl4pPr>
            <a:lvl5pPr marL="182880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sz="1600" b="1" kern="1200">
                <a:solidFill>
                  <a:srgbClr val="404040"/>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pPr algn="just"/>
            <a:r>
              <a:rPr lang="en-US" sz="2200" b="1" dirty="0">
                <a:solidFill>
                  <a:srgbClr val="000000"/>
                </a:solidFill>
                <a:latin typeface="Times New Roman" panose="02020603050405020304" pitchFamily="18" charset="0"/>
                <a:cs typeface="Times New Roman" panose="02020603050405020304" pitchFamily="18" charset="0"/>
              </a:rPr>
              <a:t>Multiple row sub query: </a:t>
            </a:r>
            <a:r>
              <a:rPr lang="en-US" sz="2200" dirty="0">
                <a:solidFill>
                  <a:srgbClr val="000000"/>
                </a:solidFill>
                <a:latin typeface="Times New Roman" panose="02020603050405020304" pitchFamily="18" charset="0"/>
                <a:cs typeface="Times New Roman" panose="02020603050405020304" pitchFamily="18" charset="0"/>
              </a:rPr>
              <a:t>Sub query returning multiple row output. They make use of multiple row comparison operators like IN, ANY, ALL. There can be sub queries returning multiple columns also.</a:t>
            </a:r>
          </a:p>
          <a:p>
            <a:pPr algn="just"/>
            <a:r>
              <a:rPr lang="en-US" sz="2200" dirty="0">
                <a:solidFill>
                  <a:srgbClr val="000000"/>
                </a:solidFill>
                <a:latin typeface="Times New Roman" panose="02020603050405020304" pitchFamily="18" charset="0"/>
                <a:cs typeface="Times New Roman" panose="02020603050405020304" pitchFamily="18" charset="0"/>
              </a:rPr>
              <a:t>Multiple-row subqueries are nested queries that can return more than one row of results to the parent query. Multiple-row subqueries are used most commonly in WHERE and HAVING clauses. Since it returns multiple rows, it must be handled by set comparison operators (IN, ALL, ANY)</a:t>
            </a:r>
          </a:p>
          <a:p>
            <a:r>
              <a:rPr lang="en-IN" sz="2200" dirty="0">
                <a:solidFill>
                  <a:srgbClr val="FF0000"/>
                </a:solidFill>
                <a:latin typeface="Times New Roman" panose="02020603050405020304" pitchFamily="18" charset="0"/>
                <a:cs typeface="Times New Roman" panose="02020603050405020304" pitchFamily="18" charset="0"/>
              </a:rPr>
              <a:t>SQL&gt; </a:t>
            </a:r>
            <a:r>
              <a:rPr lang="en-IN" sz="2200" b="1" dirty="0">
                <a:solidFill>
                  <a:srgbClr val="FF0000"/>
                </a:solidFill>
                <a:latin typeface="Times New Roman" panose="02020603050405020304" pitchFamily="18" charset="0"/>
                <a:cs typeface="Times New Roman" panose="02020603050405020304" pitchFamily="18" charset="0"/>
              </a:rPr>
              <a:t>select </a:t>
            </a:r>
            <a:r>
              <a:rPr lang="en-IN" sz="2200" b="1" dirty="0" err="1">
                <a:solidFill>
                  <a:srgbClr val="FF0000"/>
                </a:solidFill>
                <a:latin typeface="Times New Roman" panose="02020603050405020304" pitchFamily="18" charset="0"/>
                <a:cs typeface="Times New Roman" panose="02020603050405020304" pitchFamily="18" charset="0"/>
              </a:rPr>
              <a:t>first_name</a:t>
            </a:r>
            <a:r>
              <a:rPr lang="en-IN" sz="2200" b="1" dirty="0">
                <a:solidFill>
                  <a:srgbClr val="FF0000"/>
                </a:solidFill>
                <a:latin typeface="Times New Roman" panose="02020603050405020304" pitchFamily="18" charset="0"/>
                <a:cs typeface="Times New Roman" panose="02020603050405020304" pitchFamily="18" charset="0"/>
              </a:rPr>
              <a:t>, </a:t>
            </a:r>
            <a:r>
              <a:rPr lang="en-IN" sz="2200" b="1" dirty="0" err="1">
                <a:solidFill>
                  <a:srgbClr val="FF0000"/>
                </a:solidFill>
                <a:latin typeface="Times New Roman" panose="02020603050405020304" pitchFamily="18" charset="0"/>
                <a:cs typeface="Times New Roman" panose="02020603050405020304" pitchFamily="18" charset="0"/>
              </a:rPr>
              <a:t>department_id</a:t>
            </a:r>
            <a:r>
              <a:rPr lang="en-IN" sz="2200" b="1" dirty="0">
                <a:solidFill>
                  <a:srgbClr val="FF0000"/>
                </a:solidFill>
                <a:latin typeface="Times New Roman" panose="02020603050405020304" pitchFamily="18" charset="0"/>
                <a:cs typeface="Times New Roman" panose="02020603050405020304" pitchFamily="18" charset="0"/>
              </a:rPr>
              <a:t> from employees where</a:t>
            </a:r>
          </a:p>
          <a:p>
            <a:r>
              <a:rPr lang="en-IN" sz="2200" b="1" dirty="0" err="1">
                <a:solidFill>
                  <a:srgbClr val="FF0000"/>
                </a:solidFill>
                <a:latin typeface="Times New Roman" panose="02020603050405020304" pitchFamily="18" charset="0"/>
                <a:cs typeface="Times New Roman" panose="02020603050405020304" pitchFamily="18" charset="0"/>
              </a:rPr>
              <a:t>Department_id</a:t>
            </a:r>
            <a:r>
              <a:rPr lang="en-IN" sz="2200" b="1" dirty="0">
                <a:solidFill>
                  <a:srgbClr val="FF0000"/>
                </a:solidFill>
                <a:latin typeface="Times New Roman" panose="02020603050405020304" pitchFamily="18" charset="0"/>
                <a:cs typeface="Times New Roman" panose="02020603050405020304" pitchFamily="18" charset="0"/>
              </a:rPr>
              <a:t>=(select </a:t>
            </a:r>
            <a:r>
              <a:rPr lang="en-IN" sz="2200" b="1" dirty="0" err="1">
                <a:solidFill>
                  <a:srgbClr val="FF0000"/>
                </a:solidFill>
                <a:latin typeface="Times New Roman" panose="02020603050405020304" pitchFamily="18" charset="0"/>
                <a:cs typeface="Times New Roman" panose="02020603050405020304" pitchFamily="18" charset="0"/>
              </a:rPr>
              <a:t>department_id</a:t>
            </a:r>
            <a:r>
              <a:rPr lang="en-IN" sz="2200" b="1" dirty="0">
                <a:solidFill>
                  <a:srgbClr val="FF0000"/>
                </a:solidFill>
                <a:latin typeface="Times New Roman" panose="02020603050405020304" pitchFamily="18" charset="0"/>
                <a:cs typeface="Times New Roman" panose="02020603050405020304" pitchFamily="18" charset="0"/>
              </a:rPr>
              <a:t> from employees where </a:t>
            </a:r>
            <a:r>
              <a:rPr lang="en-IN" sz="2200" b="1" dirty="0" err="1">
                <a:solidFill>
                  <a:srgbClr val="FF0000"/>
                </a:solidFill>
                <a:latin typeface="Times New Roman" panose="02020603050405020304" pitchFamily="18" charset="0"/>
                <a:cs typeface="Times New Roman" panose="02020603050405020304" pitchFamily="18" charset="0"/>
              </a:rPr>
              <a:t>location_id</a:t>
            </a:r>
            <a:r>
              <a:rPr lang="en-IN" sz="2200" b="1" dirty="0">
                <a:solidFill>
                  <a:srgbClr val="FF0000"/>
                </a:solidFill>
                <a:latin typeface="Times New Roman" panose="02020603050405020304" pitchFamily="18" charset="0"/>
                <a:cs typeface="Times New Roman" panose="02020603050405020304" pitchFamily="18" charset="0"/>
              </a:rPr>
              <a:t>=100);    // error in query</a:t>
            </a:r>
          </a:p>
          <a:p>
            <a:endParaRPr lang="en-IN" sz="2200" dirty="0">
              <a:solidFill>
                <a:srgbClr val="FF0000"/>
              </a:solidFill>
              <a:latin typeface="Times New Roman" panose="02020603050405020304" pitchFamily="18" charset="0"/>
              <a:cs typeface="Times New Roman" panose="02020603050405020304" pitchFamily="18" charset="0"/>
            </a:endParaRPr>
          </a:p>
          <a:p>
            <a:r>
              <a:rPr lang="en-IN" sz="2200" dirty="0">
                <a:solidFill>
                  <a:srgbClr val="FF0000"/>
                </a:solidFill>
                <a:latin typeface="Times New Roman" panose="02020603050405020304" pitchFamily="18" charset="0"/>
                <a:cs typeface="Times New Roman" panose="02020603050405020304" pitchFamily="18" charset="0"/>
              </a:rPr>
              <a:t>SQL&gt; select </a:t>
            </a:r>
            <a:r>
              <a:rPr lang="en-IN" sz="2200" dirty="0" err="1">
                <a:solidFill>
                  <a:srgbClr val="FF0000"/>
                </a:solidFill>
                <a:latin typeface="Times New Roman" panose="02020603050405020304" pitchFamily="18" charset="0"/>
                <a:cs typeface="Times New Roman" panose="02020603050405020304" pitchFamily="18" charset="0"/>
              </a:rPr>
              <a:t>first_name</a:t>
            </a:r>
            <a:r>
              <a:rPr lang="en-IN" sz="2200" dirty="0">
                <a:solidFill>
                  <a:srgbClr val="FF0000"/>
                </a:solidFill>
                <a:latin typeface="Times New Roman" panose="02020603050405020304" pitchFamily="18" charset="0"/>
                <a:cs typeface="Times New Roman" panose="02020603050405020304" pitchFamily="18" charset="0"/>
              </a:rPr>
              <a:t>, </a:t>
            </a:r>
            <a:r>
              <a:rPr lang="en-IN" sz="2200" dirty="0" err="1">
                <a:solidFill>
                  <a:srgbClr val="FF0000"/>
                </a:solidFill>
                <a:latin typeface="Times New Roman" panose="02020603050405020304" pitchFamily="18" charset="0"/>
                <a:cs typeface="Times New Roman" panose="02020603050405020304" pitchFamily="18" charset="0"/>
              </a:rPr>
              <a:t>department_id</a:t>
            </a:r>
            <a:r>
              <a:rPr lang="en-IN" sz="2200" dirty="0">
                <a:solidFill>
                  <a:srgbClr val="FF0000"/>
                </a:solidFill>
                <a:latin typeface="Times New Roman" panose="02020603050405020304" pitchFamily="18" charset="0"/>
                <a:cs typeface="Times New Roman" panose="02020603050405020304" pitchFamily="18" charset="0"/>
              </a:rPr>
              <a:t> from employees where</a:t>
            </a:r>
          </a:p>
          <a:p>
            <a:r>
              <a:rPr lang="en-IN" sz="2200" dirty="0" err="1">
                <a:solidFill>
                  <a:srgbClr val="FF0000"/>
                </a:solidFill>
                <a:latin typeface="Times New Roman" panose="02020603050405020304" pitchFamily="18" charset="0"/>
                <a:cs typeface="Times New Roman" panose="02020603050405020304" pitchFamily="18" charset="0"/>
              </a:rPr>
              <a:t>Department_id</a:t>
            </a:r>
            <a:r>
              <a:rPr lang="en-IN" sz="2200" dirty="0">
                <a:solidFill>
                  <a:srgbClr val="FF0000"/>
                </a:solidFill>
                <a:latin typeface="Times New Roman" panose="02020603050405020304" pitchFamily="18" charset="0"/>
                <a:cs typeface="Times New Roman" panose="02020603050405020304" pitchFamily="18" charset="0"/>
              </a:rPr>
              <a:t> in (select </a:t>
            </a:r>
            <a:r>
              <a:rPr lang="en-IN" sz="2200" dirty="0" err="1">
                <a:solidFill>
                  <a:srgbClr val="FF0000"/>
                </a:solidFill>
                <a:latin typeface="Times New Roman" panose="02020603050405020304" pitchFamily="18" charset="0"/>
                <a:cs typeface="Times New Roman" panose="02020603050405020304" pitchFamily="18" charset="0"/>
              </a:rPr>
              <a:t>department_id</a:t>
            </a:r>
            <a:r>
              <a:rPr lang="en-IN" sz="2200" dirty="0">
                <a:solidFill>
                  <a:srgbClr val="FF0000"/>
                </a:solidFill>
                <a:latin typeface="Times New Roman" panose="02020603050405020304" pitchFamily="18" charset="0"/>
                <a:cs typeface="Times New Roman" panose="02020603050405020304" pitchFamily="18" charset="0"/>
              </a:rPr>
              <a:t> from departments where </a:t>
            </a:r>
            <a:r>
              <a:rPr lang="en-IN" sz="2200" dirty="0" err="1">
                <a:solidFill>
                  <a:srgbClr val="FF0000"/>
                </a:solidFill>
                <a:latin typeface="Times New Roman" panose="02020603050405020304" pitchFamily="18" charset="0"/>
                <a:cs typeface="Times New Roman" panose="02020603050405020304" pitchFamily="18" charset="0"/>
              </a:rPr>
              <a:t>location_id</a:t>
            </a:r>
            <a:r>
              <a:rPr lang="en-IN" sz="2200" dirty="0">
                <a:solidFill>
                  <a:srgbClr val="FF0000"/>
                </a:solidFill>
                <a:latin typeface="Times New Roman" panose="02020603050405020304" pitchFamily="18" charset="0"/>
                <a:cs typeface="Times New Roman" panose="02020603050405020304" pitchFamily="18" charset="0"/>
              </a:rPr>
              <a:t>=100);</a:t>
            </a:r>
          </a:p>
          <a:p>
            <a:endParaRPr lang="en-I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5618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a:extLst>
              <a:ext uri="{FF2B5EF4-FFF2-40B4-BE49-F238E27FC236}">
                <a16:creationId xmlns:a16="http://schemas.microsoft.com/office/drawing/2014/main" xmlns="" id="{70CB9BAC-32BC-4A0F-A879-D34B5DAB9C8A}"/>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sz="3200">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SzTx/>
              <a:buFontTx/>
              <a:buNone/>
            </a:pPr>
            <a:fld id="{E61D3BAD-478C-476C-A450-681F5552DB3C}" type="slidenum">
              <a:rPr lang="en-US" altLang="en-US" sz="2800">
                <a:solidFill>
                  <a:schemeClr val="bg1"/>
                </a:solidFill>
              </a:rPr>
              <a:pPr>
                <a:spcBef>
                  <a:spcPct val="0"/>
                </a:spcBef>
                <a:buClrTx/>
                <a:buSzTx/>
                <a:buFontTx/>
                <a:buNone/>
              </a:pPr>
              <a:t>8</a:t>
            </a:fld>
            <a:endParaRPr lang="en-US" altLang="en-US" sz="2800">
              <a:solidFill>
                <a:schemeClr val="bg1"/>
              </a:solidFill>
            </a:endParaRPr>
          </a:p>
        </p:txBody>
      </p:sp>
      <p:pic>
        <p:nvPicPr>
          <p:cNvPr id="26629" name="Picture 5" descr="C:\Users\Mahesh Kumar Jha\Downloads\CMRIT NEW LOGO-01.png">
            <a:extLst>
              <a:ext uri="{FF2B5EF4-FFF2-40B4-BE49-F238E27FC236}">
                <a16:creationId xmlns:a16="http://schemas.microsoft.com/office/drawing/2014/main" xmlns="" id="{BCBC4DB0-4A8A-41ED-96D6-6B9C4E077698}"/>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622300" y="606425"/>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xmlns="" id="{435BB171-6D8F-4159-8BDE-A3A30E769BEE}"/>
              </a:ext>
            </a:extLst>
          </p:cNvPr>
          <p:cNvSpPr>
            <a:spLocks noGrp="1"/>
          </p:cNvSpPr>
          <p:nvPr>
            <p:ph idx="1"/>
          </p:nvPr>
        </p:nvSpPr>
        <p:spPr>
          <a:xfrm>
            <a:off x="425115" y="2121736"/>
            <a:ext cx="11381873" cy="4525963"/>
          </a:xfrm>
        </p:spPr>
        <p:txBody>
          <a:bodyPr>
            <a:normAutofit/>
          </a:bodyPr>
          <a:lstStyle/>
          <a:p>
            <a:pPr marL="0" indent="0">
              <a:buNone/>
            </a:pPr>
            <a:r>
              <a:rPr lang="en-US" sz="2400" b="1" i="0" dirty="0">
                <a:solidFill>
                  <a:srgbClr val="000000"/>
                </a:solidFill>
                <a:effectLst/>
                <a:latin typeface="Times New Roman" panose="02020603050405020304" pitchFamily="18" charset="0"/>
                <a:cs typeface="Times New Roman" panose="02020603050405020304" pitchFamily="18" charset="0"/>
              </a:rPr>
              <a:t>Multiple column sub query</a:t>
            </a:r>
          </a:p>
          <a:p>
            <a:pPr marL="0" indent="0" algn="just">
              <a:buNone/>
            </a:pPr>
            <a:r>
              <a:rPr lang="en-US" sz="2400" dirty="0">
                <a:latin typeface="Times New Roman" panose="02020603050405020304" pitchFamily="18" charset="0"/>
                <a:cs typeface="Times New Roman" panose="02020603050405020304" pitchFamily="18" charset="0"/>
              </a:rPr>
              <a:t>A multiple-column subquery returns more than one column to the outer query and can be listed in the outer query's FROM, WHERE, or HAVING clause. For example, the below query shows the employee's historical details for the ones whose current salary is in range of 1000 and 2000 and working in department 10 or 20.</a:t>
            </a:r>
          </a:p>
          <a:p>
            <a:pPr marL="0" indent="0" algn="just">
              <a:buNone/>
            </a:pPr>
            <a:r>
              <a:rPr lang="en-US" sz="2400" dirty="0">
                <a:latin typeface="Times New Roman" panose="02020603050405020304" pitchFamily="18" charset="0"/>
                <a:cs typeface="Times New Roman" panose="02020603050405020304" pitchFamily="18" charset="0"/>
              </a:rPr>
              <a:t>SQL&gt; </a:t>
            </a:r>
            <a:r>
              <a:rPr lang="en-US" sz="2400" b="1" dirty="0">
                <a:latin typeface="Times New Roman" panose="02020603050405020304" pitchFamily="18" charset="0"/>
                <a:cs typeface="Times New Roman" panose="02020603050405020304" pitchFamily="18" charset="0"/>
              </a:rPr>
              <a:t>select </a:t>
            </a:r>
            <a:r>
              <a:rPr lang="en-US" sz="2400" b="1" dirty="0" err="1">
                <a:latin typeface="Times New Roman" panose="02020603050405020304" pitchFamily="18" charset="0"/>
                <a:cs typeface="Times New Roman" panose="02020603050405020304" pitchFamily="18" charset="0"/>
              </a:rPr>
              <a:t>first_name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job_id</a:t>
            </a:r>
            <a:r>
              <a:rPr lang="en-US" sz="2400" b="1" dirty="0">
                <a:latin typeface="Times New Roman" panose="02020603050405020304" pitchFamily="18" charset="0"/>
                <a:cs typeface="Times New Roman" panose="02020603050405020304" pitchFamily="18" charset="0"/>
              </a:rPr>
              <a:t>, salary from </a:t>
            </a:r>
            <a:r>
              <a:rPr lang="en-US" sz="2400" b="1" dirty="0" err="1">
                <a:latin typeface="Times New Roman" panose="02020603050405020304" pitchFamily="18" charset="0"/>
                <a:cs typeface="Times New Roman" panose="02020603050405020304" pitchFamily="18" charset="0"/>
              </a:rPr>
              <a:t>emp_history</a:t>
            </a:r>
            <a:r>
              <a:rPr lang="en-US" sz="2400" b="1" dirty="0">
                <a:latin typeface="Times New Roman" panose="02020603050405020304" pitchFamily="18" charset="0"/>
                <a:cs typeface="Times New Roman" panose="02020603050405020304" pitchFamily="18" charset="0"/>
              </a:rPr>
              <a:t> where (salary, </a:t>
            </a:r>
            <a:r>
              <a:rPr lang="en-US" sz="2400" b="1" dirty="0" err="1">
                <a:latin typeface="Times New Roman" panose="02020603050405020304" pitchFamily="18" charset="0"/>
                <a:cs typeface="Times New Roman" panose="02020603050405020304" pitchFamily="18" charset="0"/>
              </a:rPr>
              <a:t>department_id</a:t>
            </a:r>
            <a:r>
              <a:rPr lang="en-US" sz="2400" b="1" dirty="0">
                <a:latin typeface="Times New Roman" panose="02020603050405020304" pitchFamily="18" charset="0"/>
                <a:cs typeface="Times New Roman" panose="02020603050405020304" pitchFamily="18" charset="0"/>
              </a:rPr>
              <a:t>) in (select salary, </a:t>
            </a:r>
            <a:r>
              <a:rPr lang="en-US" sz="2400" b="1" dirty="0" err="1">
                <a:latin typeface="Times New Roman" panose="02020603050405020304" pitchFamily="18" charset="0"/>
                <a:cs typeface="Times New Roman" panose="02020603050405020304" pitchFamily="18" charset="0"/>
              </a:rPr>
              <a:t>department_id</a:t>
            </a:r>
            <a:r>
              <a:rPr lang="en-US" sz="2400" b="1" dirty="0">
                <a:latin typeface="Times New Roman" panose="02020603050405020304" pitchFamily="18" charset="0"/>
                <a:cs typeface="Times New Roman" panose="02020603050405020304" pitchFamily="18" charset="0"/>
              </a:rPr>
              <a:t> from employees where salary between 1000 and 2000 and </a:t>
            </a:r>
            <a:r>
              <a:rPr lang="en-US" sz="2400" b="1" dirty="0" err="1">
                <a:latin typeface="Times New Roman" panose="02020603050405020304" pitchFamily="18" charset="0"/>
                <a:cs typeface="Times New Roman" panose="02020603050405020304" pitchFamily="18" charset="0"/>
              </a:rPr>
              <a:t>Department_id</a:t>
            </a:r>
            <a:r>
              <a:rPr lang="en-US" sz="2400" b="1" dirty="0">
                <a:latin typeface="Times New Roman" panose="02020603050405020304" pitchFamily="18" charset="0"/>
                <a:cs typeface="Times New Roman" panose="02020603050405020304" pitchFamily="18" charset="0"/>
              </a:rPr>
              <a:t> between 10 and 20);</a:t>
            </a:r>
            <a:endParaRPr lang="en-I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294018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3ED29F8F-3705-443F-9854-1747FADB4CED}"/>
              </a:ext>
            </a:extLst>
          </p:cNvPr>
          <p:cNvSpPr>
            <a:spLocks noGrp="1"/>
          </p:cNvSpPr>
          <p:nvPr>
            <p:ph type="dt" sz="half" idx="10"/>
          </p:nvPr>
        </p:nvSpPr>
        <p:spPr/>
        <p:txBody>
          <a:bodyPr/>
          <a:lstStyle/>
          <a:p>
            <a:pPr>
              <a:defRPr/>
            </a:pPr>
            <a:fld id="{4CC8FCCE-B90A-44E3-8D0A-E644AE75A729}" type="datetime1">
              <a:rPr lang="en-US" smtClean="0"/>
              <a:pPr>
                <a:defRPr/>
              </a:pPr>
              <a:t>10/20/2023</a:t>
            </a:fld>
            <a:endParaRPr lang="en-US" dirty="0"/>
          </a:p>
        </p:txBody>
      </p:sp>
      <p:sp>
        <p:nvSpPr>
          <p:cNvPr id="5" name="Slide Number Placeholder 4">
            <a:extLst>
              <a:ext uri="{FF2B5EF4-FFF2-40B4-BE49-F238E27FC236}">
                <a16:creationId xmlns:a16="http://schemas.microsoft.com/office/drawing/2014/main" xmlns="" id="{ADD3999D-937E-4D48-81B3-EBF669C0738C}"/>
              </a:ext>
            </a:extLst>
          </p:cNvPr>
          <p:cNvSpPr>
            <a:spLocks noGrp="1"/>
          </p:cNvSpPr>
          <p:nvPr>
            <p:ph type="sldNum" sz="quarter" idx="12"/>
          </p:nvPr>
        </p:nvSpPr>
        <p:spPr/>
        <p:txBody>
          <a:bodyPr/>
          <a:lstStyle/>
          <a:p>
            <a:pPr>
              <a:defRPr/>
            </a:pPr>
            <a:fld id="{147856E9-F47B-4B79-B9A6-62404873B010}" type="slidenum">
              <a:rPr lang="en-US" altLang="en-US" smtClean="0"/>
              <a:pPr>
                <a:defRPr/>
              </a:pPr>
              <a:t>9</a:t>
            </a:fld>
            <a:endParaRPr lang="en-US" altLang="en-US"/>
          </a:p>
        </p:txBody>
      </p:sp>
      <p:pic>
        <p:nvPicPr>
          <p:cNvPr id="6" name="Picture 5" descr="C:\Users\Mahesh Kumar Jha\Downloads\CMRIT NEW LOGO-01.png">
            <a:extLst>
              <a:ext uri="{FF2B5EF4-FFF2-40B4-BE49-F238E27FC236}">
                <a16:creationId xmlns:a16="http://schemas.microsoft.com/office/drawing/2014/main" xmlns="" id="{34B1F89B-8219-4219-BF44-DEBC1A9E24CA}"/>
              </a:ext>
            </a:extLst>
          </p:cNvPr>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xmlns="" val="0"/>
              </a:ext>
            </a:extLst>
          </a:blip>
          <a:srcRect l="10242" t="16174" r="4218"/>
          <a:stretch>
            <a:fillRect/>
          </a:stretch>
        </p:blipFill>
        <p:spPr bwMode="auto">
          <a:xfrm>
            <a:off x="622300" y="606425"/>
            <a:ext cx="1744663"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Content Placeholder 2">
            <a:extLst>
              <a:ext uri="{FF2B5EF4-FFF2-40B4-BE49-F238E27FC236}">
                <a16:creationId xmlns:a16="http://schemas.microsoft.com/office/drawing/2014/main" xmlns="" id="{454D2445-567F-4791-ADEB-1CAD3F782B12}"/>
              </a:ext>
            </a:extLst>
          </p:cNvPr>
          <p:cNvSpPr>
            <a:spLocks noGrp="1"/>
          </p:cNvSpPr>
          <p:nvPr>
            <p:ph idx="1"/>
          </p:nvPr>
        </p:nvSpPr>
        <p:spPr>
          <a:xfrm>
            <a:off x="272716" y="2342147"/>
            <a:ext cx="11368422" cy="4515853"/>
          </a:xfrm>
        </p:spPr>
        <p:txBody>
          <a:bodyPr>
            <a:normAutofit/>
          </a:bodyPr>
          <a:lstStyle/>
          <a:p>
            <a:pPr algn="just"/>
            <a:r>
              <a:rPr lang="en-US" sz="2400" b="1" i="0" dirty="0">
                <a:solidFill>
                  <a:srgbClr val="000000"/>
                </a:solidFill>
                <a:effectLst/>
                <a:latin typeface="Times New Roman" panose="02020603050405020304" pitchFamily="18" charset="0"/>
                <a:cs typeface="Times New Roman" panose="02020603050405020304" pitchFamily="18" charset="0"/>
              </a:rPr>
              <a:t>Correlated Sub Query:</a:t>
            </a:r>
            <a:r>
              <a:rPr lang="en-US" sz="2400" b="0" i="0" dirty="0">
                <a:solidFill>
                  <a:srgbClr val="000000"/>
                </a:solidFill>
                <a:effectLst/>
                <a:latin typeface="Times New Roman" panose="02020603050405020304" pitchFamily="18" charset="0"/>
                <a:cs typeface="Times New Roman" panose="02020603050405020304" pitchFamily="18" charset="0"/>
              </a:rPr>
              <a:t> Correlated subqueries depend on data provided by the outer query. This type of subquery also includes subqueries that use the EXISTS operator to test the existence of data rows satisfying specified criteria.</a:t>
            </a:r>
          </a:p>
          <a:p>
            <a:pPr algn="just"/>
            <a:r>
              <a:rPr lang="en-US" sz="2400" b="0" i="0" dirty="0">
                <a:solidFill>
                  <a:srgbClr val="000000"/>
                </a:solidFill>
                <a:effectLst/>
                <a:latin typeface="Times New Roman" panose="02020603050405020304" pitchFamily="18" charset="0"/>
                <a:cs typeface="Times New Roman" panose="02020603050405020304" pitchFamily="18" charset="0"/>
              </a:rPr>
              <a:t>As reverse to a regular subquery, where the outer query depends on values provided by the inner query, a correlated subquery is one where the inner query depends on values provided by the outer query. This means that in a correlated </a:t>
            </a:r>
            <a:r>
              <a:rPr lang="en-US" sz="2400" b="0" i="0" err="1">
                <a:solidFill>
                  <a:srgbClr val="000000"/>
                </a:solidFill>
                <a:effectLst/>
                <a:latin typeface="Times New Roman" panose="02020603050405020304" pitchFamily="18" charset="0"/>
                <a:cs typeface="Times New Roman" panose="02020603050405020304" pitchFamily="18" charset="0"/>
              </a:rPr>
              <a:t>subquery</a:t>
            </a:r>
            <a:r>
              <a:rPr lang="en-US" sz="2400" b="0" i="0">
                <a:solidFill>
                  <a:srgbClr val="000000"/>
                </a:solidFill>
                <a:effectLst/>
                <a:latin typeface="Times New Roman" panose="02020603050405020304" pitchFamily="18" charset="0"/>
                <a:cs typeface="Times New Roman" panose="02020603050405020304" pitchFamily="18" charset="0"/>
              </a:rPr>
              <a:t>, the </a:t>
            </a:r>
            <a:r>
              <a:rPr lang="en-US" sz="2400" b="0" i="0" dirty="0">
                <a:solidFill>
                  <a:srgbClr val="000000"/>
                </a:solidFill>
                <a:effectLst/>
                <a:latin typeface="Times New Roman" panose="02020603050405020304" pitchFamily="18" charset="0"/>
                <a:cs typeface="Times New Roman" panose="02020603050405020304" pitchFamily="18" charset="0"/>
              </a:rPr>
              <a:t>inner query is executed repeatedly, once for each row that might be selected by the outer query</a:t>
            </a:r>
          </a:p>
          <a:p>
            <a:pPr marL="0" indent="0" algn="just">
              <a:buNone/>
            </a:pPr>
            <a:r>
              <a:rPr lang="en-IN" sz="2400" dirty="0">
                <a:latin typeface="Times New Roman" panose="02020603050405020304" pitchFamily="18" charset="0"/>
                <a:cs typeface="Times New Roman" panose="02020603050405020304" pitchFamily="18" charset="0"/>
              </a:rPr>
              <a:t>SQL&gt; </a:t>
            </a:r>
            <a:r>
              <a:rPr lang="en-IN" sz="2400" b="1" dirty="0">
                <a:latin typeface="Times New Roman" panose="02020603050405020304" pitchFamily="18" charset="0"/>
                <a:cs typeface="Times New Roman" panose="02020603050405020304" pitchFamily="18" charset="0"/>
              </a:rPr>
              <a:t>select </a:t>
            </a:r>
            <a:r>
              <a:rPr lang="en-IN" sz="2400" b="1" dirty="0" err="1">
                <a:latin typeface="Times New Roman" panose="02020603050405020304" pitchFamily="18" charset="0"/>
                <a:cs typeface="Times New Roman" panose="02020603050405020304" pitchFamily="18" charset="0"/>
              </a:rPr>
              <a:t>employee_id</a:t>
            </a:r>
            <a:r>
              <a:rPr lang="en-IN" sz="2400" b="1" dirty="0">
                <a:latin typeface="Times New Roman" panose="02020603050405020304" pitchFamily="18" charset="0"/>
                <a:cs typeface="Times New Roman" panose="02020603050405020304" pitchFamily="18" charset="0"/>
              </a:rPr>
              <a:t>, salary, </a:t>
            </a:r>
            <a:r>
              <a:rPr lang="en-IN" sz="2400" b="1" dirty="0" err="1">
                <a:latin typeface="Times New Roman" panose="02020603050405020304" pitchFamily="18" charset="0"/>
                <a:cs typeface="Times New Roman" panose="02020603050405020304" pitchFamily="18" charset="0"/>
              </a:rPr>
              <a:t>department_id</a:t>
            </a:r>
            <a:r>
              <a:rPr lang="en-IN" sz="2400" b="1" dirty="0">
                <a:latin typeface="Times New Roman" panose="02020603050405020304" pitchFamily="18" charset="0"/>
                <a:cs typeface="Times New Roman" panose="02020603050405020304" pitchFamily="18" charset="0"/>
              </a:rPr>
              <a:t> from employees E</a:t>
            </a:r>
          </a:p>
          <a:p>
            <a:pPr marL="0" indent="0" algn="just">
              <a:buNone/>
            </a:pPr>
            <a:r>
              <a:rPr lang="en-IN" sz="2400" b="1" dirty="0">
                <a:latin typeface="Times New Roman" panose="02020603050405020304" pitchFamily="18" charset="0"/>
                <a:cs typeface="Times New Roman" panose="02020603050405020304" pitchFamily="18" charset="0"/>
              </a:rPr>
              <a:t>where salary &gt;(select </a:t>
            </a:r>
            <a:r>
              <a:rPr lang="en-IN" sz="2400" b="1" dirty="0" err="1">
                <a:latin typeface="Times New Roman" panose="02020603050405020304" pitchFamily="18" charset="0"/>
                <a:cs typeface="Times New Roman" panose="02020603050405020304" pitchFamily="18" charset="0"/>
              </a:rPr>
              <a:t>avg</a:t>
            </a:r>
            <a:r>
              <a:rPr lang="en-IN" sz="2400" b="1" dirty="0">
                <a:latin typeface="Times New Roman" panose="02020603050405020304" pitchFamily="18" charset="0"/>
                <a:cs typeface="Times New Roman" panose="02020603050405020304" pitchFamily="18" charset="0"/>
              </a:rPr>
              <a:t>(salary) from Emp T where</a:t>
            </a:r>
          </a:p>
          <a:p>
            <a:pPr marL="0" indent="0" algn="just">
              <a:buNone/>
            </a:pPr>
            <a:r>
              <a:rPr lang="en-IN" sz="2400" b="1" dirty="0" err="1">
                <a:latin typeface="Times New Roman" panose="02020603050405020304" pitchFamily="18" charset="0"/>
                <a:cs typeface="Times New Roman" panose="02020603050405020304" pitchFamily="18" charset="0"/>
              </a:rPr>
              <a:t>E.department_id</a:t>
            </a:r>
            <a:r>
              <a:rPr lang="en-IN" sz="2400" b="1" dirty="0">
                <a:latin typeface="Times New Roman" panose="02020603050405020304" pitchFamily="18" charset="0"/>
                <a:cs typeface="Times New Roman" panose="02020603050405020304" pitchFamily="18" charset="0"/>
              </a:rPr>
              <a:t>=</a:t>
            </a:r>
            <a:r>
              <a:rPr lang="en-IN" sz="2400" b="1" dirty="0" err="1">
                <a:latin typeface="Times New Roman" panose="02020603050405020304" pitchFamily="18" charset="0"/>
                <a:cs typeface="Times New Roman" panose="02020603050405020304" pitchFamily="18" charset="0"/>
              </a:rPr>
              <a:t>T.department_id</a:t>
            </a:r>
            <a:r>
              <a:rPr lang="en-IN"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33135371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26187</TotalTime>
  <Words>4358</Words>
  <Application>Microsoft Office PowerPoint</Application>
  <PresentationFormat>Custom</PresentationFormat>
  <Paragraphs>631</Paragraphs>
  <Slides>67</Slides>
  <Notes>6</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Ion Boardroom</vt:lpstr>
      <vt:lpstr>                                  21CSL55- Database Management System</vt:lpstr>
      <vt:lpstr>DBMS - Module 3</vt:lpstr>
      <vt:lpstr>Recall the Basic  SQL Terms to learn more complex SQL Queries</vt:lpstr>
      <vt:lpstr>1.More Complex SQL Retrieval Queries</vt:lpstr>
      <vt:lpstr>Slide 5</vt:lpstr>
      <vt:lpstr>Slide 6</vt:lpstr>
      <vt:lpstr>Slide 7</vt:lpstr>
      <vt:lpstr>Slide 8</vt:lpstr>
      <vt:lpstr>Slide 9</vt:lpstr>
      <vt:lpstr>Nested Sub Query</vt:lpstr>
      <vt:lpstr>Slide 11</vt:lpstr>
      <vt:lpstr>Slide 12</vt:lpstr>
      <vt:lpstr>Slide 13</vt:lpstr>
      <vt:lpstr>Slide 14</vt:lpstr>
      <vt:lpstr>Slide 15</vt:lpstr>
      <vt:lpstr>Test for Empty Relation</vt:lpstr>
      <vt:lpstr>Comparisons Involving NULL and Three-Valued Logic</vt:lpstr>
      <vt:lpstr>Slide 18</vt:lpstr>
      <vt:lpstr>Slide 19</vt:lpstr>
      <vt:lpstr>Slide 20</vt:lpstr>
      <vt:lpstr>Slide 21</vt:lpstr>
      <vt:lpstr>Comparisons Involving NULL and Three-Valued Logic (cont’d.)</vt:lpstr>
      <vt:lpstr>Slide 23</vt:lpstr>
      <vt:lpstr>Slide 24</vt:lpstr>
      <vt:lpstr>Nested query</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Basic SQL</vt:lpstr>
      <vt:lpstr>Slide 60</vt:lpstr>
      <vt:lpstr>Slide 61</vt:lpstr>
      <vt:lpstr>Slide 62</vt:lpstr>
      <vt:lpstr>Slide 63</vt:lpstr>
      <vt:lpstr>Slide 64</vt:lpstr>
      <vt:lpstr>Text books and Reference books</vt:lpstr>
      <vt:lpstr>Some useful links</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Way Forward…</dc:title>
  <dc:creator>Windows User</dc:creator>
  <cp:lastModifiedBy>student</cp:lastModifiedBy>
  <cp:revision>1569</cp:revision>
  <cp:lastPrinted>2017-12-21T07:08:41Z</cp:lastPrinted>
  <dcterms:created xsi:type="dcterms:W3CDTF">2017-08-03T09:47:51Z</dcterms:created>
  <dcterms:modified xsi:type="dcterms:W3CDTF">2023-10-20T06:36:18Z</dcterms:modified>
</cp:coreProperties>
</file>